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2.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99" r:id="rId3"/>
    <p:sldId id="353" r:id="rId4"/>
    <p:sldId id="389" r:id="rId5"/>
    <p:sldId id="390" r:id="rId6"/>
    <p:sldId id="391" r:id="rId7"/>
    <p:sldId id="392" r:id="rId8"/>
    <p:sldId id="396" r:id="rId9"/>
    <p:sldId id="300" r:id="rId10"/>
    <p:sldId id="301" r:id="rId11"/>
    <p:sldId id="302" r:id="rId12"/>
    <p:sldId id="303" r:id="rId13"/>
    <p:sldId id="304" r:id="rId14"/>
    <p:sldId id="305" r:id="rId15"/>
    <p:sldId id="384" r:id="rId16"/>
    <p:sldId id="306" r:id="rId17"/>
    <p:sldId id="374" r:id="rId18"/>
    <p:sldId id="307" r:id="rId19"/>
    <p:sldId id="308" r:id="rId20"/>
    <p:sldId id="397" r:id="rId21"/>
    <p:sldId id="398" r:id="rId22"/>
    <p:sldId id="399" r:id="rId23"/>
    <p:sldId id="400" r:id="rId24"/>
    <p:sldId id="401" r:id="rId25"/>
    <p:sldId id="402" r:id="rId26"/>
    <p:sldId id="404" r:id="rId27"/>
    <p:sldId id="405" r:id="rId28"/>
    <p:sldId id="403" r:id="rId29"/>
    <p:sldId id="406" r:id="rId30"/>
    <p:sldId id="383" r:id="rId31"/>
    <p:sldId id="407" r:id="rId32"/>
    <p:sldId id="408" r:id="rId33"/>
    <p:sldId id="309" r:id="rId34"/>
    <p:sldId id="310" r:id="rId35"/>
    <p:sldId id="382" r:id="rId36"/>
    <p:sldId id="385" r:id="rId37"/>
    <p:sldId id="311" r:id="rId38"/>
    <p:sldId id="316" r:id="rId39"/>
    <p:sldId id="317" r:id="rId40"/>
    <p:sldId id="318" r:id="rId41"/>
    <p:sldId id="386" r:id="rId42"/>
    <p:sldId id="315" r:id="rId43"/>
    <p:sldId id="319" r:id="rId44"/>
    <p:sldId id="320" r:id="rId45"/>
    <p:sldId id="381" r:id="rId46"/>
    <p:sldId id="321" r:id="rId47"/>
    <p:sldId id="323" r:id="rId48"/>
    <p:sldId id="322" r:id="rId49"/>
    <p:sldId id="388" r:id="rId50"/>
    <p:sldId id="380" r:id="rId51"/>
    <p:sldId id="337" r:id="rId52"/>
    <p:sldId id="350" r:id="rId53"/>
    <p:sldId id="338" r:id="rId54"/>
    <p:sldId id="379" r:id="rId55"/>
    <p:sldId id="339" r:id="rId56"/>
    <p:sldId id="340" r:id="rId57"/>
    <p:sldId id="348" r:id="rId58"/>
    <p:sldId id="410" r:id="rId59"/>
    <p:sldId id="409" r:id="rId60"/>
    <p:sldId id="359" r:id="rId61"/>
    <p:sldId id="429" r:id="rId62"/>
    <p:sldId id="428" r:id="rId63"/>
    <p:sldId id="427" r:id="rId64"/>
    <p:sldId id="426" r:id="rId65"/>
    <p:sldId id="433" r:id="rId66"/>
    <p:sldId id="434" r:id="rId67"/>
    <p:sldId id="435" r:id="rId68"/>
    <p:sldId id="425" r:id="rId69"/>
    <p:sldId id="424" r:id="rId70"/>
    <p:sldId id="423" r:id="rId71"/>
    <p:sldId id="417" r:id="rId72"/>
    <p:sldId id="419" r:id="rId73"/>
    <p:sldId id="422" r:id="rId74"/>
    <p:sldId id="439" r:id="rId75"/>
    <p:sldId id="432" r:id="rId76"/>
    <p:sldId id="438" r:id="rId77"/>
    <p:sldId id="437" r:id="rId78"/>
    <p:sldId id="436" r:id="rId79"/>
    <p:sldId id="441" r:id="rId80"/>
    <p:sldId id="421" r:id="rId81"/>
    <p:sldId id="431" r:id="rId82"/>
    <p:sldId id="420" r:id="rId83"/>
    <p:sldId id="430" r:id="rId84"/>
    <p:sldId id="443" r:id="rId85"/>
    <p:sldId id="442" r:id="rId86"/>
    <p:sldId id="418" r:id="rId87"/>
    <p:sldId id="347" r:id="rId88"/>
    <p:sldId id="346"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 xmlns:p15="http://schemas.microsoft.com/office/powerpoint/2012/main">
        <p15:guide id="1" orient="horz" pos="217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4317" autoAdjust="0"/>
  </p:normalViewPr>
  <p:slideViewPr>
    <p:cSldViewPr>
      <p:cViewPr>
        <p:scale>
          <a:sx n="75" d="100"/>
          <a:sy n="75" d="100"/>
        </p:scale>
        <p:origin x="-1882" y="-254"/>
      </p:cViewPr>
      <p:guideLst>
        <p:guide orient="horz" pos="2173"/>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034"/>
    </p:cViewPr>
  </p:sorterViewPr>
  <p:notesViewPr>
    <p:cSldViewPr>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E99D8C-6E9D-4103-9A5D-A9D42E3366D1}" type="datetimeFigureOut">
              <a:rPr lang="en-US" smtClean="0"/>
              <a:pPr/>
              <a:t>5/30/2024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30761-B0E7-43CB-B3E0-FA438D126074}" type="slidenum">
              <a:rPr lang="en-US" smtClean="0"/>
              <a:pPr/>
              <a:t>‹#›</a:t>
            </a:fld>
            <a:endParaRPr lang="en-US"/>
          </a:p>
        </p:txBody>
      </p:sp>
    </p:spTree>
    <p:extLst>
      <p:ext uri="{BB962C8B-B14F-4D97-AF65-F5344CB8AC3E}">
        <p14:creationId xmlns:p14="http://schemas.microsoft.com/office/powerpoint/2010/main" val="2129560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530761-B0E7-43CB-B3E0-FA438D126074}" type="slidenum">
              <a:rPr lang="en-US" smtClean="0"/>
              <a:pPr/>
              <a:t>1</a:t>
            </a:fld>
            <a:endParaRPr lang="en-US"/>
          </a:p>
        </p:txBody>
      </p:sp>
    </p:spTree>
    <p:extLst>
      <p:ext uri="{BB962C8B-B14F-4D97-AF65-F5344CB8AC3E}">
        <p14:creationId xmlns:p14="http://schemas.microsoft.com/office/powerpoint/2010/main" val="337386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A530761-B0E7-43CB-B3E0-FA438D126074}" type="slidenum">
              <a:rPr lang="en-US" smtClean="0"/>
              <a:pPr/>
              <a:t>47</a:t>
            </a:fld>
            <a:endParaRPr lang="en-US"/>
          </a:p>
        </p:txBody>
      </p:sp>
    </p:spTree>
    <p:extLst>
      <p:ext uri="{BB962C8B-B14F-4D97-AF65-F5344CB8AC3E}">
        <p14:creationId xmlns:p14="http://schemas.microsoft.com/office/powerpoint/2010/main" val="309834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noChangeArrowheads="1"/>
          </p:cNvSpPr>
          <p:nvPr>
            <p:ph type="dt" sz="half" idx="10"/>
          </p:nvPr>
        </p:nvSpPr>
        <p:spPr>
          <a:ln/>
        </p:spPr>
        <p:txBody>
          <a:bodyPr/>
          <a:lstStyle>
            <a:lvl1pPr>
              <a:defRPr/>
            </a:lvl1pPr>
          </a:lstStyle>
          <a:p>
            <a:pPr>
              <a:defRPr/>
            </a:pPr>
            <a:fld id="{92F338D9-5663-4301-9569-BD1318C8E1F7}" type="datetime1">
              <a:rPr lang="en-US" altLang="en-US"/>
              <a:pPr>
                <a:defRPr/>
              </a:pPr>
              <a:t>5/30/2024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A66B348D-CAB7-4663-BB5D-4AC4DC87AEAA}" type="slidenum">
              <a:rPr lang="en-US" altLang="en-US"/>
              <a:pPr>
                <a:defRPr/>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Vertical Text Placeholder 2"/>
          <p:cNvSpPr>
            <a:spLocks noGrp="1"/>
          </p:cNvSpPr>
          <p:nvPr>
            <p:ph type="body" orient="vert" idx="1"/>
          </p:nvPr>
        </p:nvSpPr>
        <p:spPr>
          <a:xfrm>
            <a:off x="457200" y="1600200"/>
            <a:ext cx="8229600" cy="452596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DC2CC182-6341-45C8-8888-21A6EDA5A782}" type="datetime1">
              <a:rPr lang="en-US" altLang="en-US"/>
              <a:pPr>
                <a:defRPr/>
              </a:pPr>
              <a:t>5/30/2024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F9B5E9F9-E4BE-44A2-AC70-BD33BDD09549}" type="slidenum">
              <a:rPr lang="en-US" altLang="en-US"/>
              <a:pPr>
                <a:defRPr/>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C47048BA-3233-47E7-8588-174880649D38}" type="datetime1">
              <a:rPr lang="en-US" altLang="en-US"/>
              <a:pPr>
                <a:defRPr/>
              </a:pPr>
              <a:t>5/30/2024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B566299-6726-4F15-BDD3-17E9643D81C3}" type="slidenum">
              <a:rPr lang="en-US" altLang="en-US"/>
              <a:pPr>
                <a:defRPr/>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noChangeArrowheads="1"/>
          </p:cNvSpPr>
          <p:nvPr>
            <p:ph type="dt" sz="half" idx="10"/>
          </p:nvPr>
        </p:nvSpPr>
        <p:spPr>
          <a:ln/>
        </p:spPr>
        <p:txBody>
          <a:bodyPr/>
          <a:lstStyle>
            <a:lvl1pPr>
              <a:defRPr/>
            </a:lvl1pPr>
          </a:lstStyle>
          <a:p>
            <a:pPr>
              <a:defRPr/>
            </a:pPr>
            <a:fld id="{B2BAF666-ACB1-4C2F-A3C1-14EA32E51A88}" type="datetime1">
              <a:rPr lang="en-US" altLang="en-US"/>
              <a:pPr>
                <a:defRPr/>
              </a:pPr>
              <a:t>5/30/2024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753AC78-0D0F-4783-9B77-322143940B9A}" type="slidenum">
              <a:rPr lang="en-US" altLang="en-US"/>
              <a:pPr>
                <a:defRPr/>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noProof="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noChangeArrowheads="1"/>
          </p:cNvSpPr>
          <p:nvPr>
            <p:ph type="dt" sz="half" idx="10"/>
          </p:nvPr>
        </p:nvSpPr>
        <p:spPr>
          <a:ln/>
        </p:spPr>
        <p:txBody>
          <a:bodyPr/>
          <a:lstStyle>
            <a:lvl1pPr>
              <a:defRPr/>
            </a:lvl1pPr>
          </a:lstStyle>
          <a:p>
            <a:pPr>
              <a:defRPr/>
            </a:pPr>
            <a:fld id="{87929EE3-5A66-4388-A8BD-38094036C8E7}" type="datetime1">
              <a:rPr lang="en-US" altLang="en-US"/>
              <a:pPr>
                <a:defRPr/>
              </a:pPr>
              <a:t>5/30/2024</a:t>
            </a:fld>
            <a:endParaRPr lang="en-US" altLang="en-US" dirty="0"/>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22847CD8-50D2-459C-9D98-52F57BC23FBE}" type="slidenum">
              <a:rPr lang="en-US" altLang="en-US"/>
              <a:pPr>
                <a:defRPr/>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3"/>
          <p:cNvSpPr>
            <a:spLocks noGrp="1" noChangeArrowheads="1"/>
          </p:cNvSpPr>
          <p:nvPr>
            <p:ph type="dt" sz="half" idx="10"/>
          </p:nvPr>
        </p:nvSpPr>
        <p:spPr>
          <a:ln/>
        </p:spPr>
        <p:txBody>
          <a:bodyPr/>
          <a:lstStyle>
            <a:lvl1pPr>
              <a:defRPr/>
            </a:lvl1pPr>
          </a:lstStyle>
          <a:p>
            <a:pPr>
              <a:defRPr/>
            </a:pPr>
            <a:fld id="{42E7140D-0438-4906-9925-C03AB696C945}" type="datetime1">
              <a:rPr lang="en-US" altLang="en-US"/>
              <a:pPr>
                <a:defRPr/>
              </a:pPr>
              <a:t>5/30/2024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829D5C0F-F154-4781-A6E5-8528FF2655C3}" type="slidenum">
              <a:rPr lang="en-US" altLang="en-US"/>
              <a:pPr>
                <a:defRPr/>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noProof="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3"/>
          <p:cNvSpPr>
            <a:spLocks noGrp="1" noChangeArrowheads="1"/>
          </p:cNvSpPr>
          <p:nvPr>
            <p:ph type="dt" sz="half" idx="10"/>
          </p:nvPr>
        </p:nvSpPr>
        <p:spPr>
          <a:ln/>
        </p:spPr>
        <p:txBody>
          <a:bodyPr/>
          <a:lstStyle>
            <a:lvl1pPr>
              <a:defRPr/>
            </a:lvl1pPr>
          </a:lstStyle>
          <a:p>
            <a:pPr>
              <a:defRPr/>
            </a:pPr>
            <a:fld id="{EA478EE1-E2D1-45E8-99A6-6F161A5601E4}" type="datetime1">
              <a:rPr lang="en-US" altLang="en-US"/>
              <a:pPr>
                <a:defRPr/>
              </a:pPr>
              <a:t>5/30/2024</a:t>
            </a:fld>
            <a:endParaRPr lang="en-US" altLang="en-US" dirty="0"/>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D07EEC5A-691B-4F39-BAE0-9FBA85C78452}" type="slidenum">
              <a:rPr lang="en-US" altLang="en-US"/>
              <a:pPr>
                <a:defRPr/>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noProof="0"/>
              <a:t>Click to edit Master title style</a:t>
            </a:r>
          </a:p>
        </p:txBody>
      </p:sp>
      <p:sp>
        <p:nvSpPr>
          <p:cNvPr id="3" name="Date Placeholder 3"/>
          <p:cNvSpPr>
            <a:spLocks noGrp="1" noChangeArrowheads="1"/>
          </p:cNvSpPr>
          <p:nvPr>
            <p:ph type="dt" sz="half" idx="10"/>
          </p:nvPr>
        </p:nvSpPr>
        <p:spPr>
          <a:ln/>
        </p:spPr>
        <p:txBody>
          <a:bodyPr/>
          <a:lstStyle>
            <a:lvl1pPr>
              <a:defRPr/>
            </a:lvl1pPr>
          </a:lstStyle>
          <a:p>
            <a:pPr>
              <a:defRPr/>
            </a:pPr>
            <a:fld id="{86B533D6-ADA0-46D5-B070-DC8C0E8730B8}" type="datetime1">
              <a:rPr lang="en-US" altLang="en-US"/>
              <a:pPr>
                <a:defRPr/>
              </a:pPr>
              <a:t>5/30/2024</a:t>
            </a:fld>
            <a:endParaRPr lang="en-US" altLang="en-US" dirty="0"/>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3EBD1E5-3082-47B0-A3C7-CA02B3B3374A}" type="slidenum">
              <a:rPr lang="en-US" altLang="en-US"/>
              <a:pPr>
                <a:defRPr/>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423AEC7-7B03-4071-BF16-AE4EC40A7C8A}" type="datetime1">
              <a:rPr lang="en-US" altLang="en-US"/>
              <a:pPr>
                <a:defRPr/>
              </a:pPr>
              <a:t>5/30/2024</a:t>
            </a:fld>
            <a:endParaRPr lang="en-US" altLang="en-US" dirty="0"/>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DF28076B-C2A5-432A-BE1B-843C95629D3A}" type="slidenum">
              <a:rPr lang="en-US" altLang="en-US"/>
              <a:pPr>
                <a:defRPr/>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noProof="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0241B1AF-172F-4E9F-96AC-A73278F877A3}" type="datetime1">
              <a:rPr lang="en-US" altLang="en-US"/>
              <a:pPr>
                <a:defRPr/>
              </a:pPr>
              <a:t>5/30/2024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0359753-D710-435B-9EDD-102863A92B8A}" type="slidenum">
              <a:rPr lang="en-US" altLang="en-US"/>
              <a:pPr>
                <a:defRPr/>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noProof="0"/>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pPr>
              <a:defRPr/>
            </a:pPr>
            <a:fld id="{12C2EBF2-4144-476B-9D79-7AAC38A3AD88}" type="datetime1">
              <a:rPr lang="en-US" altLang="en-US"/>
              <a:pPr>
                <a:defRPr/>
              </a:pPr>
              <a:t>5/30/2024</a:t>
            </a:fld>
            <a:endParaRPr lang="en-US" altLang="en-US" dirty="0"/>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8ED2E14-32AE-4289-AF23-0A878B33EA26}" type="slidenum">
              <a:rPr lang="en-US" altLang="en-US"/>
              <a:pPr>
                <a:defRPr/>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a:noFill/>
          </a:ln>
        </p:spPr>
        <p:txBody>
          <a:bodyPr vert="horz" wrap="square" lIns="91440" tIns="45720" rIns="91440" bIns="45720" numCol="1" anchor="ctr" anchorCtr="0" compatLnSpc="1"/>
          <a:lstStyle>
            <a:lvl1pPr eaLnBrk="0" hangingPunct="0">
              <a:defRPr sz="1200">
                <a:latin typeface="Calibri" panose="020F0502020204030204" pitchFamily="34" charset="0"/>
              </a:defRPr>
            </a:lvl1pPr>
          </a:lstStyle>
          <a:p>
            <a:pPr>
              <a:defRPr/>
            </a:pPr>
            <a:fld id="{1DE82976-98FE-4D89-AFAA-6414CBE03064}" type="datetime1">
              <a:rPr lang="en-US" altLang="en-US"/>
              <a:pPr>
                <a:defRPr/>
              </a:pPr>
              <a:t>5/30/2024</a:t>
            </a:fld>
            <a:endParaRPr lang="en-US" altLang="en-US" dirty="0"/>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a:noFill/>
          </a:ln>
        </p:spPr>
        <p:txBody>
          <a:bodyPr vert="horz" wrap="square" lIns="91440" tIns="45720" rIns="91440" bIns="45720" numCol="1" anchor="ctr" anchorCtr="0" compatLnSpc="1"/>
          <a:lstStyle>
            <a:lvl1pPr algn="ctr" eaLnBrk="0" hangingPunct="0">
              <a:defRPr sz="1200">
                <a:latin typeface="Calibri" panose="020F050202020403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a:noFill/>
          <a:ln w="9525" cap="flat" cmpd="sng" algn="ctr">
            <a:noFill/>
            <a:prstDash val="solid"/>
            <a:round/>
            <a:headEnd type="none" w="med" len="med"/>
            <a:tailEnd type="none" w="med" len="med"/>
          </a:ln>
        </p:spPr>
        <p:txBody>
          <a:bodyPr vert="horz" wrap="square" lIns="91440" tIns="45720" rIns="91440" bIns="45720" numCol="1" anchor="ctr" anchorCtr="0" compatLnSpc="1"/>
          <a:lstStyle>
            <a:lvl1pPr algn="r" eaLnBrk="0" hangingPunct="0">
              <a:defRPr sz="1200">
                <a:latin typeface="Calibri" panose="020F0502020204030204"/>
                <a:cs typeface="+mn-cs"/>
              </a:defRPr>
            </a:lvl1pPr>
          </a:lstStyle>
          <a:p>
            <a:pPr>
              <a:defRPr/>
            </a:pPr>
            <a:fld id="{EF222336-0AAB-4F40-BCD2-BA8D6F88BF2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8.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1.xml"/><Relationship Id="rId7" Type="http://schemas.openxmlformats.org/officeDocument/2006/relationships/image" Target="../media/image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42.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5.xml"/><Relationship Id="rId7" Type="http://schemas.openxmlformats.org/officeDocument/2006/relationships/image" Target="../media/image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46.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xml"/><Relationship Id="rId7" Type="http://schemas.openxmlformats.org/officeDocument/2006/relationships/image" Target="../media/image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54.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7.xml"/><Relationship Id="rId7" Type="http://schemas.openxmlformats.org/officeDocument/2006/relationships/image" Target="../media/image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58.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1.xml"/><Relationship Id="rId7" Type="http://schemas.openxmlformats.org/officeDocument/2006/relationships/image" Target="../media/image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62.xm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5.xml"/><Relationship Id="rId7" Type="http://schemas.openxmlformats.org/officeDocument/2006/relationships/image" Target="../media/image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66.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9.xml"/><Relationship Id="rId7" Type="http://schemas.openxmlformats.org/officeDocument/2006/relationships/image" Target="../media/image5.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3.xml"/><Relationship Id="rId7" Type="http://schemas.openxmlformats.org/officeDocument/2006/relationships/image" Target="../media/image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7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7.xml"/><Relationship Id="rId7"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78.xml"/><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1.xml"/><Relationship Id="rId7" Type="http://schemas.openxmlformats.org/officeDocument/2006/relationships/image" Target="../media/image5.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82.xm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5.xml"/><Relationship Id="rId7" Type="http://schemas.openxmlformats.org/officeDocument/2006/relationships/image" Target="../media/image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9.xml"/><Relationship Id="rId7" Type="http://schemas.openxmlformats.org/officeDocument/2006/relationships/image" Target="../media/image5.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3.xml"/><Relationship Id="rId7" Type="http://schemas.openxmlformats.org/officeDocument/2006/relationships/image" Target="../media/image5.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94.xml"/><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98.xml"/><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01.xml"/><Relationship Id="rId7" Type="http://schemas.openxmlformats.org/officeDocument/2006/relationships/image" Target="../media/image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02.xml"/><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05.xml"/><Relationship Id="rId7" Type="http://schemas.openxmlformats.org/officeDocument/2006/relationships/image" Target="../media/image5.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06.xml"/><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09.xml"/><Relationship Id="rId7"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3.xml"/><Relationship Id="rId7" Type="http://schemas.openxmlformats.org/officeDocument/2006/relationships/image" Target="../media/image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xml"/><Relationship Id="rId7" Type="http://schemas.openxmlformats.org/officeDocument/2006/relationships/image" Target="../media/image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0.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7.xml"/><Relationship Id="rId7" Type="http://schemas.openxmlformats.org/officeDocument/2006/relationships/image" Target="../media/image5.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18.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1.xml"/><Relationship Id="rId7"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22.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5.xml"/><Relationship Id="rId7" Type="http://schemas.openxmlformats.org/officeDocument/2006/relationships/image" Target="../media/image5.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26.xml"/></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9.xml"/><Relationship Id="rId7"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hyperlink" Target="https://www.freecodecamp.org/news/k-nearest-neighbors-algorithm-classifiers-and-model-example/" TargetMode="External"/><Relationship Id="rId4" Type="http://schemas.openxmlformats.org/officeDocument/2006/relationships/tags" Target="../tags/tag130.xml"/><Relationship Id="rId9" Type="http://schemas.openxmlformats.org/officeDocument/2006/relationships/hyperlink" Target="https://www.vtupulse.com/machine-learning/knn-solved-example-diabetic-patien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3.xml"/><Relationship Id="rId7"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34.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7.xml"/><Relationship Id="rId7"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38.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1.xml"/><Relationship Id="rId7" Type="http://schemas.openxmlformats.org/officeDocument/2006/relationships/image" Target="../media/image5.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42.xml"/><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5.xml"/><Relationship Id="rId7"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46.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9.xml"/><Relationship Id="rId7" Type="http://schemas.openxmlformats.org/officeDocument/2006/relationships/image" Target="../media/image5.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50.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53.xml"/><Relationship Id="rId7" Type="http://schemas.openxmlformats.org/officeDocument/2006/relationships/image" Target="../media/image5.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54.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xml"/><Relationship Id="rId7" Type="http://schemas.openxmlformats.org/officeDocument/2006/relationships/image" Target="../media/image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4.xml"/></Relationships>
</file>

<file path=ppt/slides/_rels/slide4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57.xml"/><Relationship Id="rId7"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58.xml"/><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1.xml"/><Relationship Id="rId7" Type="http://schemas.openxmlformats.org/officeDocument/2006/relationships/image" Target="../media/image5.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62.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5.xml"/><Relationship Id="rId7" Type="http://schemas.openxmlformats.org/officeDocument/2006/relationships/image" Target="../media/image5.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66.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9.xml"/><Relationship Id="rId7" Type="http://schemas.openxmlformats.org/officeDocument/2006/relationships/image" Target="../media/image5.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70.xml"/></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3.xml"/><Relationship Id="rId7" Type="http://schemas.openxmlformats.org/officeDocument/2006/relationships/image" Target="../media/image5.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74.xml"/></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7.xml"/><Relationship Id="rId7" Type="http://schemas.openxmlformats.org/officeDocument/2006/relationships/image" Target="../media/image5.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78.xml"/></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82.xml"/><Relationship Id="rId9"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85.xml"/><Relationship Id="rId7" Type="http://schemas.openxmlformats.org/officeDocument/2006/relationships/image" Target="../media/image4.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tags" Target="../tags/tag186.xml"/><Relationship Id="rId9" Type="http://schemas.openxmlformats.org/officeDocument/2006/relationships/image" Target="../media/image6.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89.xml"/><Relationship Id="rId7" Type="http://schemas.openxmlformats.org/officeDocument/2006/relationships/image" Target="../media/image5.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90.xml"/><Relationship Id="rId9" Type="http://schemas.openxmlformats.org/officeDocument/2006/relationships/image" Target="../media/image28.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93.xml"/><Relationship Id="rId7" Type="http://schemas.openxmlformats.org/officeDocument/2006/relationships/image" Target="../media/image5.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9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xml"/><Relationship Id="rId7"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97.xml"/><Relationship Id="rId7" Type="http://schemas.openxmlformats.org/officeDocument/2006/relationships/image" Target="../media/image5.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198.xml"/><Relationship Id="rId9" Type="http://schemas.openxmlformats.org/officeDocument/2006/relationships/image" Target="../media/image29.pn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01.xml"/><Relationship Id="rId7" Type="http://schemas.openxmlformats.org/officeDocument/2006/relationships/image" Target="../media/image5.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02.xml"/></Relationships>
</file>

<file path=ppt/slides/_rels/slide5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05.xml"/><Relationship Id="rId7" Type="http://schemas.openxmlformats.org/officeDocument/2006/relationships/image" Target="../media/image5.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06.xml"/><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09.xml"/><Relationship Id="rId7" Type="http://schemas.openxmlformats.org/officeDocument/2006/relationships/image" Target="../media/image5.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10.xml"/><Relationship Id="rId9" Type="http://schemas.openxmlformats.org/officeDocument/2006/relationships/image" Target="../media/image31.png"/></Relationships>
</file>

<file path=ppt/slides/_rels/slide5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3.xml"/><Relationship Id="rId7" Type="http://schemas.openxmlformats.org/officeDocument/2006/relationships/image" Target="../media/image5.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14.xml"/><Relationship Id="rId9" Type="http://schemas.openxmlformats.org/officeDocument/2006/relationships/image" Target="../media/image32.png"/></Relationships>
</file>

<file path=ppt/slides/_rels/slide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7.xml"/><Relationship Id="rId7" Type="http://schemas.openxmlformats.org/officeDocument/2006/relationships/image" Target="../media/image5.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4.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218.xml"/><Relationship Id="rId9"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1.xml"/><Relationship Id="rId7" Type="http://schemas.openxmlformats.org/officeDocument/2006/relationships/image" Target="../media/image5.pn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22.xml"/><Relationship Id="rId9" Type="http://schemas.openxmlformats.org/officeDocument/2006/relationships/image" Target="../media/image35.png"/></Relationships>
</file>

<file path=ppt/slides/_rels/slide5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5.xml"/><Relationship Id="rId7" Type="http://schemas.openxmlformats.org/officeDocument/2006/relationships/image" Target="../media/image5.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26.xml"/><Relationship Id="rId9" Type="http://schemas.openxmlformats.org/officeDocument/2006/relationships/image" Target="../media/image36.png"/></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9.xml"/><Relationship Id="rId7" Type="http://schemas.openxmlformats.org/officeDocument/2006/relationships/image" Target="../media/image5.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30.xml"/></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3.xml"/><Relationship Id="rId7" Type="http://schemas.openxmlformats.org/officeDocument/2006/relationships/image" Target="../media/image5.pn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34.xml"/><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1.xml"/><Relationship Id="rId7" Type="http://schemas.openxmlformats.org/officeDocument/2006/relationships/image" Target="../media/image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2.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37.xml"/><Relationship Id="rId7" Type="http://schemas.openxmlformats.org/officeDocument/2006/relationships/image" Target="../media/image5.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38.xml"/><Relationship Id="rId9" Type="http://schemas.openxmlformats.org/officeDocument/2006/relationships/image" Target="../media/image38.pn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41.xml"/><Relationship Id="rId7" Type="http://schemas.openxmlformats.org/officeDocument/2006/relationships/image" Target="../media/image5.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42.xml"/><Relationship Id="rId9" Type="http://schemas.openxmlformats.org/officeDocument/2006/relationships/image" Target="../media/image39.png"/></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45.xml"/><Relationship Id="rId7" Type="http://schemas.openxmlformats.org/officeDocument/2006/relationships/image" Target="../media/image5.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46.xml"/><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49.xml"/><Relationship Id="rId7" Type="http://schemas.openxmlformats.org/officeDocument/2006/relationships/image" Target="../media/image5.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50.xml"/><Relationship Id="rId9" Type="http://schemas.openxmlformats.org/officeDocument/2006/relationships/image" Target="../media/image41.png"/></Relationships>
</file>

<file path=ppt/slides/_rels/slide6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3.xml"/><Relationship Id="rId7" Type="http://schemas.openxmlformats.org/officeDocument/2006/relationships/image" Target="../media/image5.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54.xml"/><Relationship Id="rId9" Type="http://schemas.openxmlformats.org/officeDocument/2006/relationships/image" Target="../media/image42.png"/></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7.xml"/><Relationship Id="rId7" Type="http://schemas.openxmlformats.org/officeDocument/2006/relationships/image" Target="../media/image5.pn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58.xml"/><Relationship Id="rId9" Type="http://schemas.openxmlformats.org/officeDocument/2006/relationships/image" Target="../media/image43.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61.xml"/><Relationship Id="rId7" Type="http://schemas.openxmlformats.org/officeDocument/2006/relationships/image" Target="../media/image5.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62.xml"/><Relationship Id="rId9" Type="http://schemas.openxmlformats.org/officeDocument/2006/relationships/image" Target="../media/image44.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65.xml"/><Relationship Id="rId7" Type="http://schemas.openxmlformats.org/officeDocument/2006/relationships/image" Target="../media/image5.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66.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269.xml"/><Relationship Id="rId7" Type="http://schemas.openxmlformats.org/officeDocument/2006/relationships/image" Target="../media/image6.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2.xml"/><Relationship Id="rId7" Type="http://schemas.openxmlformats.org/officeDocument/2006/relationships/image" Target="../media/image5.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73.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6.xml"/><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6.xml"/><Relationship Id="rId7" Type="http://schemas.openxmlformats.org/officeDocument/2006/relationships/image" Target="../media/image5.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77.xml"/><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0.xml"/><Relationship Id="rId7" Type="http://schemas.openxmlformats.org/officeDocument/2006/relationships/image" Target="../media/image5.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81.xml"/><Relationship Id="rId9" Type="http://schemas.openxmlformats.org/officeDocument/2006/relationships/image" Target="../media/image48.png"/></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4.xml"/><Relationship Id="rId7" Type="http://schemas.openxmlformats.org/officeDocument/2006/relationships/image" Target="../media/image5.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85.xml"/><Relationship Id="rId9" Type="http://schemas.openxmlformats.org/officeDocument/2006/relationships/image" Target="../media/image49.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8.xml"/><Relationship Id="rId7" Type="http://schemas.openxmlformats.org/officeDocument/2006/relationships/image" Target="../media/image5.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89.xml"/><Relationship Id="rId9" Type="http://schemas.openxmlformats.org/officeDocument/2006/relationships/image" Target="../media/image50.png"/></Relationships>
</file>

<file path=ppt/slides/_rels/slide7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92.xml"/><Relationship Id="rId7" Type="http://schemas.openxmlformats.org/officeDocument/2006/relationships/image" Target="../media/image5.png"/><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93.xml"/></Relationships>
</file>

<file path=ppt/slides/_rels/slide7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96.xml"/><Relationship Id="rId7" Type="http://schemas.openxmlformats.org/officeDocument/2006/relationships/image" Target="../media/image5.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297.xml"/><Relationship Id="rId9" Type="http://schemas.openxmlformats.org/officeDocument/2006/relationships/image" Target="../media/image51.png"/></Relationships>
</file>

<file path=ppt/slides/_rels/slide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0.xml"/><Relationship Id="rId7" Type="http://schemas.openxmlformats.org/officeDocument/2006/relationships/image" Target="../media/image5.png"/><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01.xml"/><Relationship Id="rId9" Type="http://schemas.openxmlformats.org/officeDocument/2006/relationships/image" Target="../media/image52.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4.xml"/><Relationship Id="rId7" Type="http://schemas.openxmlformats.org/officeDocument/2006/relationships/image" Target="../media/image5.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05.xml"/><Relationship Id="rId9"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8.xml"/><Relationship Id="rId7" Type="http://schemas.openxmlformats.org/officeDocument/2006/relationships/image" Target="../media/image5.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09.xml"/><Relationship Id="rId9" Type="http://schemas.openxmlformats.org/officeDocument/2006/relationships/image" Target="../media/image54.png"/></Relationships>
</file>

<file path=ppt/slides/_rels/slide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12.xml"/><Relationship Id="rId7" Type="http://schemas.openxmlformats.org/officeDocument/2006/relationships/image" Target="../media/image5.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13.xml"/><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9.xml"/><Relationship Id="rId7" Type="http://schemas.openxmlformats.org/officeDocument/2006/relationships/image" Target="../media/image5.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0.xml"/></Relationships>
</file>

<file path=ppt/slides/_rels/slide8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16.xml"/><Relationship Id="rId7" Type="http://schemas.openxmlformats.org/officeDocument/2006/relationships/image" Target="../media/image5.png"/><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17.xml"/><Relationship Id="rId9" Type="http://schemas.openxmlformats.org/officeDocument/2006/relationships/image" Target="../media/image56.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20.xml"/><Relationship Id="rId7" Type="http://schemas.openxmlformats.org/officeDocument/2006/relationships/image" Target="../media/image5.png"/><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21.xml"/><Relationship Id="rId9" Type="http://schemas.openxmlformats.org/officeDocument/2006/relationships/image" Target="../media/image57.png"/></Relationships>
</file>

<file path=ppt/slides/_rels/slide8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24.xml"/><Relationship Id="rId7" Type="http://schemas.openxmlformats.org/officeDocument/2006/relationships/image" Target="../media/image5.pn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25.xml"/><Relationship Id="rId9" Type="http://schemas.openxmlformats.org/officeDocument/2006/relationships/image" Target="../media/image58.png"/></Relationships>
</file>

<file path=ppt/slides/_rels/slide8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28.xml"/><Relationship Id="rId7" Type="http://schemas.openxmlformats.org/officeDocument/2006/relationships/image" Target="../media/image5.png"/><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29.xml"/><Relationship Id="rId9" Type="http://schemas.openxmlformats.org/officeDocument/2006/relationships/image" Target="../media/image59.png"/></Relationships>
</file>

<file path=ppt/slides/_rels/slide8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32.xml"/><Relationship Id="rId7" Type="http://schemas.openxmlformats.org/officeDocument/2006/relationships/image" Target="../media/image5.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33.xml"/><Relationship Id="rId9" Type="http://schemas.openxmlformats.org/officeDocument/2006/relationships/image" Target="../media/image60.png"/></Relationships>
</file>

<file path=ppt/slides/_rels/slide8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36.xml"/><Relationship Id="rId7" Type="http://schemas.openxmlformats.org/officeDocument/2006/relationships/image" Target="../media/image5.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37.xml"/><Relationship Id="rId9" Type="http://schemas.openxmlformats.org/officeDocument/2006/relationships/image" Target="../media/image61.png"/></Relationships>
</file>

<file path=ppt/slides/_rels/slide8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40.xml"/><Relationship Id="rId7" Type="http://schemas.openxmlformats.org/officeDocument/2006/relationships/image" Target="../media/image5.pn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41.xml"/></Relationships>
</file>

<file path=ppt/slides/_rels/slide8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44.xml"/><Relationship Id="rId7" Type="http://schemas.openxmlformats.org/officeDocument/2006/relationships/image" Target="../media/image5.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45.xml"/></Relationships>
</file>

<file path=ppt/slides/_rels/slide8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48.xml"/><Relationship Id="rId7" Type="http://schemas.openxmlformats.org/officeDocument/2006/relationships/slideLayout" Target="../slideLayouts/slideLayout2.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image" Target="../media/image65.png"/><Relationship Id="rId5" Type="http://schemas.openxmlformats.org/officeDocument/2006/relationships/tags" Target="../tags/tag350.xml"/><Relationship Id="rId10" Type="http://schemas.openxmlformats.org/officeDocument/2006/relationships/image" Target="../media/image64.png"/><Relationship Id="rId4" Type="http://schemas.openxmlformats.org/officeDocument/2006/relationships/tags" Target="../tags/tag349.xml"/><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6" descr="C:\Users\parul\Desktop\temp.png"/>
          <p:cNvPicPr>
            <a:picLocks noChangeAspect="1"/>
          </p:cNvPicPr>
          <p:nvPr>
            <p:custDataLst>
              <p:tags r:id="rId1"/>
            </p:custDataLst>
          </p:nvPr>
        </p:nvPicPr>
        <p:blipFill>
          <a:blip r:embed="rId5"/>
          <a:srcRect/>
          <a:stretch>
            <a:fillRect/>
          </a:stretch>
        </p:blipFill>
        <p:spPr bwMode="auto">
          <a:xfrm>
            <a:off x="0" y="-22225"/>
            <a:ext cx="9144000" cy="6900863"/>
          </a:xfrm>
          <a:prstGeom prst="rect">
            <a:avLst/>
          </a:prstGeom>
          <a:noFill/>
          <a:ln w="9525">
            <a:noFill/>
            <a:miter lim="800000"/>
            <a:headEnd/>
            <a:tailEnd/>
          </a:ln>
        </p:spPr>
      </p:pic>
      <p:sp>
        <p:nvSpPr>
          <p:cNvPr id="2051" name="TextBox 4"/>
          <p:cNvSpPr>
            <a:spLocks noChangeArrowheads="1"/>
          </p:cNvSpPr>
          <p:nvPr>
            <p:custDataLst>
              <p:tags r:id="rId2"/>
            </p:custDataLst>
          </p:nvPr>
        </p:nvSpPr>
        <p:spPr bwMode="auto">
          <a:xfrm>
            <a:off x="304800" y="1143000"/>
            <a:ext cx="8153400" cy="2590800"/>
          </a:xfrm>
          <a:prstGeom prst="rect">
            <a:avLst/>
          </a:prstGeom>
          <a:noFill/>
          <a:ln w="9525">
            <a:noFill/>
            <a:miter lim="800000"/>
            <a:headEnd/>
            <a:tailEnd/>
          </a:ln>
        </p:spPr>
        <p:txBody>
          <a:bodyPr/>
          <a:lstStyle/>
          <a:p>
            <a:endParaRPr lang="en-US" sz="3600" dirty="0"/>
          </a:p>
          <a:p>
            <a:pPr algn="ctr"/>
            <a:r>
              <a:rPr lang="en-US" sz="3600" dirty="0"/>
              <a:t> </a:t>
            </a:r>
            <a:r>
              <a:rPr lang="en-US" sz="3200" b="1" dirty="0"/>
              <a:t>Subject: </a:t>
            </a:r>
            <a:r>
              <a:rPr lang="en-US" sz="3200" b="1" dirty="0" smtClean="0"/>
              <a:t>Machine Learning</a:t>
            </a:r>
            <a:endParaRPr lang="en-US" altLang="en-US" sz="2400" b="1" dirty="0">
              <a:solidFill>
                <a:srgbClr val="000000"/>
              </a:solidFill>
              <a:latin typeface="Calibri" pitchFamily="34" charset="0"/>
              <a:cs typeface="Times New Roman" pitchFamily="18" charset="0"/>
            </a:endParaRPr>
          </a:p>
          <a:p>
            <a:pPr algn="ctr"/>
            <a:r>
              <a:rPr lang="en-US" altLang="en-US" sz="2400" b="1" dirty="0">
                <a:solidFill>
                  <a:srgbClr val="000000"/>
                </a:solidFill>
                <a:latin typeface="Calibri" pitchFamily="34" charset="0"/>
                <a:cs typeface="Times New Roman" pitchFamily="18" charset="0"/>
              </a:rPr>
              <a:t>Unit </a:t>
            </a:r>
            <a:r>
              <a:rPr lang="en-US" altLang="en-US" sz="2400" b="1" dirty="0" smtClean="0">
                <a:solidFill>
                  <a:srgbClr val="000000"/>
                </a:solidFill>
                <a:latin typeface="Calibri" pitchFamily="34" charset="0"/>
                <a:cs typeface="Times New Roman" pitchFamily="18" charset="0"/>
              </a:rPr>
              <a:t>3 </a:t>
            </a:r>
            <a:r>
              <a:rPr lang="en-US" altLang="en-US" sz="2400" b="1" dirty="0">
                <a:solidFill>
                  <a:srgbClr val="000000"/>
                </a:solidFill>
                <a:latin typeface="Calibri" pitchFamily="34" charset="0"/>
                <a:cs typeface="Times New Roman" pitchFamily="18" charset="0"/>
              </a:rPr>
              <a:t>:  Supervised Learning </a:t>
            </a:r>
            <a:r>
              <a:rPr lang="en-US" altLang="en-US" sz="2400" b="1" dirty="0" smtClean="0">
                <a:solidFill>
                  <a:srgbClr val="000000"/>
                </a:solidFill>
                <a:latin typeface="Calibri" pitchFamily="34" charset="0"/>
                <a:cs typeface="Times New Roman" pitchFamily="18" charset="0"/>
              </a:rPr>
              <a:t>– II</a:t>
            </a:r>
            <a:endParaRPr lang="en-US" altLang="en-US" sz="2400" b="1" dirty="0"/>
          </a:p>
          <a:p>
            <a:pPr algn="ctr"/>
            <a:r>
              <a:rPr lang="en-US" altLang="en-US" sz="2800" dirty="0" smtClean="0">
                <a:solidFill>
                  <a:srgbClr val="000000"/>
                </a:solidFill>
                <a:latin typeface="Calibri" pitchFamily="34" charset="0"/>
                <a:cs typeface="Times New Roman" pitchFamily="18" charset="0"/>
              </a:rPr>
              <a:t>Computer </a:t>
            </a:r>
            <a:r>
              <a:rPr lang="en-US" altLang="en-US" sz="2800" dirty="0">
                <a:solidFill>
                  <a:srgbClr val="000000"/>
                </a:solidFill>
                <a:latin typeface="Calibri" pitchFamily="34" charset="0"/>
                <a:cs typeface="Times New Roman" pitchFamily="18" charset="0"/>
              </a:rPr>
              <a:t>Science &amp; Engineering</a:t>
            </a:r>
          </a:p>
          <a:p>
            <a:pPr algn="r" eaLnBrk="0" hangingPunct="0">
              <a:spcBef>
                <a:spcPct val="20000"/>
              </a:spcBef>
              <a:buFont typeface="Arial" pitchFamily="34" charset="0"/>
              <a:buNone/>
            </a:pPr>
            <a:r>
              <a:rPr lang="en-US" altLang="en-US" sz="2000" dirty="0">
                <a:solidFill>
                  <a:srgbClr val="000000"/>
                </a:solidFill>
                <a:latin typeface="Calibri" pitchFamily="34" charset="0"/>
                <a:cs typeface="Times New Roman" pitchFamily="18" charset="0"/>
              </a:rPr>
              <a:t>Dr. </a:t>
            </a:r>
            <a:r>
              <a:rPr lang="en-US" altLang="en-US" sz="2000" dirty="0" smtClean="0">
                <a:solidFill>
                  <a:srgbClr val="000000"/>
                </a:solidFill>
                <a:latin typeface="Calibri" pitchFamily="34" charset="0"/>
                <a:cs typeface="Times New Roman" pitchFamily="18" charset="0"/>
              </a:rPr>
              <a:t>Sudhanshu Singh </a:t>
            </a:r>
            <a:r>
              <a:rPr lang="en-US" altLang="en-US" sz="2000" dirty="0">
                <a:solidFill>
                  <a:srgbClr val="000000"/>
                </a:solidFill>
                <a:latin typeface="Calibri" pitchFamily="34" charset="0"/>
                <a:cs typeface="Times New Roman" pitchFamily="18" charset="0"/>
              </a:rPr>
              <a:t>(</a:t>
            </a:r>
            <a:r>
              <a:rPr lang="en-US" altLang="en-US" sz="2000" dirty="0" smtClean="0">
                <a:solidFill>
                  <a:srgbClr val="000000"/>
                </a:solidFill>
                <a:latin typeface="Calibri" pitchFamily="34" charset="0"/>
                <a:cs typeface="Times New Roman" pitchFamily="18" charset="0"/>
              </a:rPr>
              <a:t>Associate </a:t>
            </a:r>
            <a:r>
              <a:rPr lang="en-US" altLang="en-US" sz="2000" dirty="0">
                <a:solidFill>
                  <a:srgbClr val="000000"/>
                </a:solidFill>
                <a:latin typeface="Calibri" pitchFamily="34" charset="0"/>
                <a:cs typeface="Times New Roman" pitchFamily="18" charset="0"/>
              </a:rPr>
              <a:t>Prof. PIET-CSE)</a:t>
            </a:r>
            <a:endParaRPr lang="en-IN" altLang="en-US" sz="2000" dirty="0">
              <a:solidFill>
                <a:srgbClr val="000000"/>
              </a:solidFill>
              <a:latin typeface="Calibri" pitchFamily="34" charset="0"/>
              <a:cs typeface="Times New Roman" pitchFamily="18" charset="0"/>
            </a:endParaRPr>
          </a:p>
          <a:p>
            <a:pPr algn="ctr" eaLnBrk="0" hangingPunct="0">
              <a:buFont typeface="Arial" pitchFamily="34" charset="0"/>
              <a:buNone/>
            </a:pPr>
            <a:endParaRPr lang="en-IN" altLang="en-US" sz="3500" b="1" dirty="0">
              <a:solidFill>
                <a:srgbClr val="000000"/>
              </a:solidFill>
              <a:latin typeface="Calibri" pitchFamily="34" charset="0"/>
              <a:cs typeface="Times New Roman" pitchFamily="18" charset="0"/>
            </a:endParaRPr>
          </a:p>
        </p:txBody>
      </p:sp>
      <p:pic>
        <p:nvPicPr>
          <p:cNvPr id="2052" name="Audio 2">
            <a:hlinkClick r:id="" action="ppaction://media"/>
          </p:cNvPr>
          <p:cNvPicPr>
            <a:picLocks noChangeAspect="1"/>
          </p:cNvPicPr>
          <p:nvPr/>
        </p:nvPicPr>
        <p:blipFill>
          <a:blip r:embed="rId6"/>
          <a:srcRect/>
          <a:stretch>
            <a:fillRect/>
          </a:stretch>
        </p:blipFill>
        <p:spPr bwMode="auto">
          <a:xfrm>
            <a:off x="8318500" y="6032500"/>
            <a:ext cx="609600" cy="609600"/>
          </a:xfrm>
          <a:prstGeom prst="rect">
            <a:avLst/>
          </a:prstGeom>
          <a:noFill/>
          <a:ln w="9525">
            <a:noFill/>
            <a:miter lim="800000"/>
            <a:headEnd/>
            <a:tailEnd/>
          </a:ln>
        </p:spPr>
      </p:pic>
      <p:pic>
        <p:nvPicPr>
          <p:cNvPr id="7" name="Picture 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152400"/>
            <a:ext cx="3276600" cy="1143000"/>
          </a:xfrm>
          <a:prstGeom prst="rect">
            <a:avLst/>
          </a:prstGeom>
          <a:noFill/>
          <a:ln>
            <a:noFill/>
          </a:ln>
        </p:spPr>
      </p:pic>
      <p:sp>
        <p:nvSpPr>
          <p:cNvPr id="8" name="TextBox 7"/>
          <p:cNvSpPr txBox="1"/>
          <p:nvPr/>
        </p:nvSpPr>
        <p:spPr>
          <a:xfrm>
            <a:off x="3505200" y="228600"/>
            <a:ext cx="5334000" cy="1107996"/>
          </a:xfrm>
          <a:prstGeom prst="rect">
            <a:avLst/>
          </a:prstGeom>
          <a:noFill/>
        </p:spPr>
        <p:txBody>
          <a:bodyPr wrap="square" rtlCol="0">
            <a:spAutoFit/>
          </a:bodyPr>
          <a:lstStyle/>
          <a:p>
            <a:r>
              <a:rPr lang="en-US" sz="1600" b="1" dirty="0"/>
              <a:t>PARULINSTITUTEOF ENGINEERING &amp;TECHNOLOGY</a:t>
            </a:r>
            <a:endParaRPr lang="en-US" sz="1600" dirty="0"/>
          </a:p>
          <a:p>
            <a:r>
              <a:rPr lang="en-US" sz="1600" b="1" dirty="0"/>
              <a:t>FACULTY OF ENGINEERING &amp; TECHNOLOGY</a:t>
            </a:r>
            <a:endParaRPr lang="en-US" sz="1600" dirty="0"/>
          </a:p>
          <a:p>
            <a:r>
              <a:rPr lang="en-US" sz="1600" b="1" dirty="0"/>
              <a:t>PARULUNIVERSITY</a:t>
            </a:r>
            <a:endParaRPr lang="en-US" dirty="0"/>
          </a:p>
          <a:p>
            <a:endParaRPr lang="en-US" dirty="0"/>
          </a:p>
        </p:txBody>
      </p:sp>
    </p:spTree>
  </p:cSld>
  <p:clrMapOvr>
    <a:masterClrMapping/>
  </p:clrMapOvr>
  <p:transition advTm="3055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sz="4400" b="1" dirty="0">
                <a:solidFill>
                  <a:schemeClr val="lt1"/>
                </a:solidFill>
                <a:ea typeface="Calibri"/>
                <a:cs typeface="Calibri"/>
                <a:sym typeface="Calibri"/>
              </a:rPr>
              <a:t>K-Nearest Neighbor(KNN)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8" name="Picture 2" descr="C:\Users\ADMIN\Downloads\k-nearest-neighbor-algorithm-for-machine-learn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44" y="2438400"/>
            <a:ext cx="7531100" cy="4142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Why do we need a 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8" name="Google Shape;121;p4"/>
          <p:cNvSpPr txBox="1"/>
          <p:nvPr/>
        </p:nvSpPr>
        <p:spPr>
          <a:xfrm>
            <a:off x="254001" y="2286001"/>
            <a:ext cx="8699499" cy="429857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itchFamily="34" charset="0"/>
              <a:buChar char="•"/>
            </a:pPr>
            <a:r>
              <a:rPr lang="en-US" sz="2000" dirty="0">
                <a:latin typeface="Times New Roman" pitchFamily="18" charset="0"/>
                <a:cs typeface="Times New Roman" pitchFamily="18" charset="0"/>
              </a:rPr>
              <a:t>Suppose there are two categories, i.e. Category A and Category B, and we have a new data point x1, so this data point will lie in which of these categories. </a:t>
            </a:r>
            <a:endParaRPr lang="en-US" sz="2000" dirty="0" smtClean="0">
              <a:latin typeface="Times New Roman" pitchFamily="18" charset="0"/>
              <a:cs typeface="Times New Roman" pitchFamily="18" charset="0"/>
            </a:endParaRPr>
          </a:p>
          <a:p>
            <a:pPr marL="342900" indent="-342900" algn="just">
              <a:lnSpc>
                <a:spcPct val="150000"/>
              </a:lnSpc>
              <a:buFont typeface="Arial" pitchFamily="34" charset="0"/>
              <a:buChar char="•"/>
            </a:pPr>
            <a:endParaRPr lang="en-US" sz="2000" dirty="0">
              <a:latin typeface="Times New Roman" pitchFamily="18" charset="0"/>
              <a:cs typeface="Times New Roman" pitchFamily="18" charset="0"/>
            </a:endParaRPr>
          </a:p>
          <a:p>
            <a:pPr marL="342900" indent="-342900" algn="just">
              <a:lnSpc>
                <a:spcPct val="150000"/>
              </a:lnSpc>
              <a:buFont typeface="Arial" pitchFamily="34" charset="0"/>
              <a:buChar char="•"/>
            </a:pP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solve this type of problem, we need a K-NN algorithm. With the help of K-NN, we can easily identify the category or class of a particular dataset. </a:t>
            </a:r>
            <a:endParaRPr lang="en-US" sz="2000" dirty="0" smtClean="0">
              <a:latin typeface="Times New Roman" pitchFamily="18" charset="0"/>
              <a:cs typeface="Times New Roman" pitchFamily="18" charset="0"/>
            </a:endParaRPr>
          </a:p>
          <a:p>
            <a:pPr algn="just">
              <a:lnSpc>
                <a:spcPct val="150000"/>
              </a:lnSpc>
            </a:pPr>
            <a:endParaRPr lang="en-US" sz="2000" dirty="0">
              <a:latin typeface="Times New Roman" pitchFamily="18" charset="0"/>
              <a:cs typeface="Times New Roman" pitchFamily="18" charset="0"/>
            </a:endParaRPr>
          </a:p>
          <a:p>
            <a:pPr marL="342900" indent="-342900" algn="just">
              <a:lnSpc>
                <a:spcPct val="150000"/>
              </a:lnSpc>
              <a:buFont typeface="Arial" pitchFamily="34" charset="0"/>
              <a:buChar char="•"/>
            </a:pPr>
            <a:r>
              <a:rPr lang="en-US" sz="2000" dirty="0">
                <a:latin typeface="Times New Roman" pitchFamily="18" charset="0"/>
                <a:cs typeface="Times New Roman" pitchFamily="18" charset="0"/>
              </a:rPr>
              <a:t>Consider the below diagram:.</a:t>
            </a:r>
          </a:p>
          <a:p>
            <a:pPr marL="342900" indent="-342900" algn="just">
              <a:lnSpc>
                <a:spcPct val="150000"/>
              </a:lnSpc>
              <a:buFont typeface="Arial" pitchFamily="34" charset="0"/>
              <a:buChar char="•"/>
            </a:pPr>
            <a:endParaRPr lang="en-US" sz="2000" dirty="0">
              <a:latin typeface="Times New Roman" pitchFamily="18" charset="0"/>
              <a:cs typeface="Times New Roman" pitchFamily="18" charset="0"/>
            </a:endParaRPr>
          </a:p>
          <a:p>
            <a:pPr marL="342900" indent="-342900" algn="just">
              <a:lnSpc>
                <a:spcPct val="150000"/>
              </a:lnSpc>
              <a:spcBef>
                <a:spcPts val="400"/>
              </a:spcBef>
              <a:buClr>
                <a:schemeClr val="dk1"/>
              </a:buClr>
              <a:buSzPts val="2000"/>
              <a:buFont typeface="Arial" pitchFamily="34" charset="0"/>
              <a:buChar char="•"/>
            </a:pPr>
            <a:endParaRPr sz="2000" dirty="0">
              <a:solidFill>
                <a:schemeClr val="dk1"/>
              </a:solidFill>
              <a:latin typeface="Times New Roman" pitchFamily="18" charset="0"/>
              <a:ea typeface="Calibri"/>
              <a:cs typeface="Times New Roman" pitchFamily="18" charset="0"/>
              <a:sym typeface="Calibri"/>
            </a:endParaRPr>
          </a:p>
        </p:txBody>
      </p:sp>
    </p:spTree>
  </p:cSld>
  <p:clrMapOvr>
    <a:masterClrMapping/>
  </p:clrMapOvr>
  <p:transition advTm="7742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66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8" name="Picture 2" descr="C:\Users\ADMIN\Downloads\k-nearest-neighbor-algorithm-for-machine-learning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153" y="2743200"/>
            <a:ext cx="6451600" cy="3604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sz="4400" b="1" dirty="0">
                <a:solidFill>
                  <a:schemeClr val="lt1"/>
                </a:solidFill>
                <a:ea typeface="Calibri"/>
                <a:cs typeface="Calibri"/>
                <a:sym typeface="Calibri"/>
              </a:rPr>
              <a:t>How does K-NN work?</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241550"/>
            <a:ext cx="8763000" cy="3831818"/>
          </a:xfrm>
          <a:prstGeom prst="rect">
            <a:avLst/>
          </a:prstGeom>
        </p:spPr>
        <p:txBody>
          <a:bodyPr wrap="square">
            <a:spAutoFit/>
          </a:bodyPr>
          <a:lstStyle/>
          <a:p>
            <a:pPr algn="just">
              <a:lnSpc>
                <a:spcPct val="150000"/>
              </a:lnSpc>
            </a:pPr>
            <a:r>
              <a:rPr lang="en-US" dirty="0">
                <a:latin typeface="Times New Roman" pitchFamily="18" charset="0"/>
                <a:cs typeface="Times New Roman" pitchFamily="18" charset="0"/>
              </a:rPr>
              <a:t>The K-NN working can be explained on the basis of the below algorithm</a:t>
            </a:r>
            <a:r>
              <a:rPr lang="en-US" dirty="0" smtClean="0">
                <a:latin typeface="Times New Roman" pitchFamily="18" charset="0"/>
                <a:cs typeface="Times New Roman" pitchFamily="18" charset="0"/>
              </a:rPr>
              <a:t>:</a:t>
            </a:r>
          </a:p>
          <a:p>
            <a:pPr algn="just">
              <a:lnSpc>
                <a:spcPct val="150000"/>
              </a:lnSpc>
            </a:pP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Step-1:</a:t>
            </a:r>
            <a:r>
              <a:rPr lang="en-US" dirty="0">
                <a:latin typeface="Times New Roman" pitchFamily="18" charset="0"/>
                <a:cs typeface="Times New Roman" pitchFamily="18" charset="0"/>
              </a:rPr>
              <a:t> Select the number K of the neighbors</a:t>
            </a:r>
          </a:p>
          <a:p>
            <a:pPr algn="just">
              <a:lnSpc>
                <a:spcPct val="150000"/>
              </a:lnSpc>
            </a:pPr>
            <a:r>
              <a:rPr lang="en-US" b="1" dirty="0">
                <a:latin typeface="Times New Roman" pitchFamily="18" charset="0"/>
                <a:cs typeface="Times New Roman" pitchFamily="18" charset="0"/>
              </a:rPr>
              <a:t>Step-2:</a:t>
            </a:r>
            <a:r>
              <a:rPr lang="en-US" dirty="0">
                <a:latin typeface="Times New Roman" pitchFamily="18" charset="0"/>
                <a:cs typeface="Times New Roman" pitchFamily="18" charset="0"/>
              </a:rPr>
              <a:t> Calculate the Euclidean distance of </a:t>
            </a:r>
            <a:r>
              <a:rPr lang="en-US" b="1" dirty="0">
                <a:latin typeface="Times New Roman" pitchFamily="18" charset="0"/>
                <a:cs typeface="Times New Roman" pitchFamily="18" charset="0"/>
              </a:rPr>
              <a:t>K number of neighbors</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Step-3:</a:t>
            </a:r>
            <a:r>
              <a:rPr lang="en-US" dirty="0">
                <a:latin typeface="Times New Roman" pitchFamily="18" charset="0"/>
                <a:cs typeface="Times New Roman" pitchFamily="18" charset="0"/>
              </a:rPr>
              <a:t> Take the K nearest neighbors as per the calculated Euclidean distance.</a:t>
            </a:r>
          </a:p>
          <a:p>
            <a:pPr algn="just">
              <a:lnSpc>
                <a:spcPct val="150000"/>
              </a:lnSpc>
            </a:pPr>
            <a:r>
              <a:rPr lang="en-US" b="1" dirty="0">
                <a:latin typeface="Times New Roman" pitchFamily="18" charset="0"/>
                <a:cs typeface="Times New Roman" pitchFamily="18" charset="0"/>
              </a:rPr>
              <a:t>Step-4:</a:t>
            </a:r>
            <a:r>
              <a:rPr lang="en-US" dirty="0">
                <a:latin typeface="Times New Roman" pitchFamily="18" charset="0"/>
                <a:cs typeface="Times New Roman" pitchFamily="18" charset="0"/>
              </a:rPr>
              <a:t> Among these k neighbors, count the number of the data points in each category.</a:t>
            </a:r>
          </a:p>
          <a:p>
            <a:pPr algn="just">
              <a:lnSpc>
                <a:spcPct val="150000"/>
              </a:lnSpc>
            </a:pPr>
            <a:r>
              <a:rPr lang="en-US" b="1" dirty="0">
                <a:latin typeface="Times New Roman" pitchFamily="18" charset="0"/>
                <a:cs typeface="Times New Roman" pitchFamily="18" charset="0"/>
              </a:rPr>
              <a:t>Step-5:</a:t>
            </a:r>
            <a:r>
              <a:rPr lang="en-US" dirty="0">
                <a:latin typeface="Times New Roman" pitchFamily="18" charset="0"/>
                <a:cs typeface="Times New Roman" pitchFamily="18" charset="0"/>
              </a:rPr>
              <a:t> Assign the new data points to that category for which the number of the neighbor is maximum.</a:t>
            </a:r>
          </a:p>
          <a:p>
            <a:pPr algn="just">
              <a:lnSpc>
                <a:spcPct val="150000"/>
              </a:lnSpc>
            </a:pPr>
            <a:r>
              <a:rPr lang="en-US" b="1" dirty="0">
                <a:latin typeface="Times New Roman" pitchFamily="18" charset="0"/>
                <a:cs typeface="Times New Roman" pitchFamily="18" charset="0"/>
              </a:rPr>
              <a:t>Step-6:</a:t>
            </a:r>
            <a:r>
              <a:rPr lang="en-US" dirty="0">
                <a:latin typeface="Times New Roman" pitchFamily="18" charset="0"/>
                <a:cs typeface="Times New Roman" pitchFamily="18" charset="0"/>
              </a:rPr>
              <a:t> Our model is ready.</a:t>
            </a:r>
          </a:p>
        </p:txBody>
      </p:sp>
    </p:spTree>
  </p:cSld>
  <p:clrMapOvr>
    <a:masterClrMapping/>
  </p:clrMapOvr>
  <p:transition advTm="7742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sz="4400" b="1" dirty="0">
                <a:solidFill>
                  <a:schemeClr val="lt1"/>
                </a:solidFill>
                <a:ea typeface="Calibri"/>
                <a:cs typeface="Calibri"/>
                <a:sym typeface="Calibri"/>
              </a:rPr>
              <a:t>How does K-NN work?</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241550"/>
            <a:ext cx="8953500" cy="1251625"/>
          </a:xfrm>
          <a:prstGeom prst="rect">
            <a:avLst/>
          </a:prstGeom>
        </p:spPr>
        <p:txBody>
          <a:bodyPr wrap="square">
            <a:spAutoFit/>
          </a:bodyPr>
          <a:lstStyle/>
          <a:p>
            <a:pPr algn="just">
              <a:lnSpc>
                <a:spcPct val="150000"/>
              </a:lnSpc>
            </a:pPr>
            <a:r>
              <a:rPr lang="en-US" dirty="0">
                <a:latin typeface="Times New Roman" pitchFamily="18" charset="0"/>
                <a:cs typeface="Times New Roman" pitchFamily="18" charset="0"/>
              </a:rPr>
              <a:t>Suppose we have a new data point and we need to put it in the required category. Consider the below image</a:t>
            </a:r>
            <a:endParaRPr lang="en-US" dirty="0"/>
          </a:p>
          <a:p>
            <a:pPr marL="342900" indent="-342900" algn="just">
              <a:spcBef>
                <a:spcPts val="400"/>
              </a:spcBef>
              <a:buClr>
                <a:schemeClr val="dk1"/>
              </a:buClr>
              <a:buSzPts val="2000"/>
              <a:buFont typeface="Arial" pitchFamily="34" charset="0"/>
              <a:buChar char="•"/>
            </a:pPr>
            <a:endParaRPr lang="en-US" dirty="0">
              <a:solidFill>
                <a:schemeClr val="dk1"/>
              </a:solidFill>
              <a:latin typeface="Times New Roman" pitchFamily="18" charset="0"/>
              <a:ea typeface="Calibri"/>
              <a:cs typeface="Times New Roman" pitchFamily="18" charset="0"/>
              <a:sym typeface="Calibri"/>
            </a:endParaRPr>
          </a:p>
        </p:txBody>
      </p:sp>
      <p:pic>
        <p:nvPicPr>
          <p:cNvPr id="9" name="Picture 2" descr="C:\Users\ADMIN\Downloads\k-nearest-neighbor-algorithm-for-machine-learning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2892762"/>
            <a:ext cx="5333999"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How does K-NN work?</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7" name="Google Shape;121;p4"/>
          <p:cNvSpPr txBox="1"/>
          <p:nvPr/>
        </p:nvSpPr>
        <p:spPr>
          <a:xfrm>
            <a:off x="381000" y="2518856"/>
            <a:ext cx="8382000" cy="286228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Wingdings" pitchFamily="2" charset="2"/>
              <a:buChar char="§"/>
            </a:pPr>
            <a:r>
              <a:rPr lang="en-US" sz="2000" dirty="0">
                <a:latin typeface="Times New Roman" pitchFamily="18" charset="0"/>
                <a:cs typeface="Times New Roman" pitchFamily="18" charset="0"/>
              </a:rPr>
              <a:t>Firstly, we will choose the number of neighbors, so we will choose the k=5</a:t>
            </a:r>
            <a:r>
              <a:rPr lang="en-US" sz="2000" dirty="0" smtClean="0">
                <a:latin typeface="Times New Roman" pitchFamily="18" charset="0"/>
                <a:cs typeface="Times New Roman" pitchFamily="18" charset="0"/>
              </a:rPr>
              <a:t>.</a:t>
            </a:r>
          </a:p>
          <a:p>
            <a:pPr algn="just">
              <a:lnSpc>
                <a:spcPct val="150000"/>
              </a:lnSpc>
            </a:pPr>
            <a:endParaRPr lang="en-US" sz="2000" dirty="0">
              <a:latin typeface="Times New Roman" pitchFamily="18" charset="0"/>
              <a:cs typeface="Times New Roman" pitchFamily="18" charset="0"/>
            </a:endParaRPr>
          </a:p>
          <a:p>
            <a:pPr marL="342900" indent="-342900" algn="just">
              <a:lnSpc>
                <a:spcPct val="150000"/>
              </a:lnSpc>
              <a:buFont typeface="Wingdings" pitchFamily="2" charset="2"/>
              <a:buChar char="§"/>
            </a:pPr>
            <a:r>
              <a:rPr lang="en-US" sz="2000" dirty="0">
                <a:latin typeface="Times New Roman" pitchFamily="18" charset="0"/>
                <a:cs typeface="Times New Roman" pitchFamily="18" charset="0"/>
              </a:rPr>
              <a:t>Next, we will calculate the Euclidean distance between the data </a:t>
            </a:r>
            <a:r>
              <a:rPr lang="en-US" sz="2000" dirty="0" smtClean="0">
                <a:latin typeface="Times New Roman" pitchFamily="18" charset="0"/>
                <a:cs typeface="Times New Roman" pitchFamily="18" charset="0"/>
              </a:rPr>
              <a:t>points.</a:t>
            </a:r>
          </a:p>
          <a:p>
            <a:pPr marL="342900" indent="-342900" algn="just">
              <a:lnSpc>
                <a:spcPct val="150000"/>
              </a:lnSpc>
              <a:buFont typeface="Wingdings" pitchFamily="2" charset="2"/>
              <a:buChar char="§"/>
            </a:pPr>
            <a:endParaRPr lang="en-US" sz="2000" dirty="0">
              <a:latin typeface="Times New Roman" pitchFamily="18" charset="0"/>
              <a:cs typeface="Times New Roman" pitchFamily="18" charset="0"/>
            </a:endParaRPr>
          </a:p>
          <a:p>
            <a:pPr marL="342900" indent="-342900" algn="just">
              <a:lnSpc>
                <a:spcPct val="150000"/>
              </a:lnSpc>
              <a:buFont typeface="Wingdings" pitchFamily="2" charset="2"/>
              <a:buChar cha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Euclidean distance is the distance between two points, which we have already studied in geometry. It can be calculated as:</a:t>
            </a:r>
            <a:endParaRPr sz="2000" dirty="0">
              <a:solidFill>
                <a:schemeClr val="dk1"/>
              </a:solidFill>
              <a:latin typeface="Times New Roman" pitchFamily="18" charset="0"/>
              <a:ea typeface="Calibri"/>
              <a:cs typeface="Times New Roman" pitchFamily="18" charset="0"/>
              <a:sym typeface="Calibri"/>
            </a:endParaRPr>
          </a:p>
        </p:txBody>
      </p:sp>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7" name="Picture 2" descr="C:\Users\ADMIN\Downloads\k-nearest-neighbor-algorithm-for-machine-learning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50" y="2506662"/>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How does K-NN work?</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7" name="Google Shape;121;p4"/>
          <p:cNvSpPr txBox="1"/>
          <p:nvPr/>
        </p:nvSpPr>
        <p:spPr>
          <a:xfrm>
            <a:off x="254000" y="2438400"/>
            <a:ext cx="8699499" cy="286228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Wingdings" pitchFamily="2" charset="2"/>
              <a:buChar char="§"/>
            </a:pPr>
            <a:r>
              <a:rPr lang="en-US" sz="2000" dirty="0">
                <a:solidFill>
                  <a:schemeClr val="dk1"/>
                </a:solidFill>
                <a:latin typeface="Times New Roman" pitchFamily="18" charset="0"/>
                <a:ea typeface="Calibri"/>
                <a:cs typeface="Times New Roman" pitchFamily="18" charset="0"/>
                <a:sym typeface="Calibri"/>
              </a:rPr>
              <a:t>By calculating the Euclidean distance we got the nearest neighbors, as three nearest neighbors in category A and two nearest neighbors in category B. Consider the Given  image</a:t>
            </a:r>
            <a:r>
              <a:rPr lang="en-US" sz="2000"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sz="2000" dirty="0">
              <a:solidFill>
                <a:schemeClr val="dk1"/>
              </a:solidFill>
              <a:latin typeface="Times New Roman" pitchFamily="18" charset="0"/>
              <a:ea typeface="Calibri"/>
              <a:cs typeface="Times New Roman" pitchFamily="18" charset="0"/>
              <a:sym typeface="Calibri"/>
            </a:endParaRPr>
          </a:p>
          <a:p>
            <a:pPr marL="342900" indent="-342900" algn="just">
              <a:lnSpc>
                <a:spcPct val="150000"/>
              </a:lnSpc>
              <a:buFont typeface="Wingdings" pitchFamily="2" charset="2"/>
              <a:buChar char="§"/>
            </a:pPr>
            <a:r>
              <a:rPr lang="en-US" sz="2000" dirty="0">
                <a:solidFill>
                  <a:schemeClr val="dk1"/>
                </a:solidFill>
                <a:latin typeface="Times New Roman" pitchFamily="18" charset="0"/>
                <a:ea typeface="Calibri"/>
                <a:cs typeface="Times New Roman" pitchFamily="18" charset="0"/>
                <a:sym typeface="Calibri"/>
              </a:rPr>
              <a:t>As we can see the 3 nearest neighbors are from category A, hence this new data point must belong to category A.</a:t>
            </a:r>
            <a:endParaRPr sz="2000" dirty="0">
              <a:solidFill>
                <a:schemeClr val="dk1"/>
              </a:solidFill>
              <a:latin typeface="Times New Roman" pitchFamily="18" charset="0"/>
              <a:ea typeface="Calibri"/>
              <a:cs typeface="Times New Roman" pitchFamily="18" charset="0"/>
              <a:sym typeface="Calibri"/>
            </a:endParaRPr>
          </a:p>
        </p:txBody>
      </p:sp>
    </p:spTree>
    <p:extLst>
      <p:ext uri="{BB962C8B-B14F-4D97-AF65-F5344CB8AC3E}">
        <p14:creationId xmlns:p14="http://schemas.microsoft.com/office/powerpoint/2010/main" val="2999657265"/>
      </p:ext>
    </p:extLst>
  </p:cSld>
  <p:clrMapOvr>
    <a:masterClrMapping/>
  </p:clrMapOvr>
  <p:transition advTm="7742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44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7" name="Picture 2" descr="C:\Users\ADMIN\Downloads\k-nearest-neighbor-algorithm-for-machine-learning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2590800"/>
            <a:ext cx="551815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smtClean="0">
                <a:solidFill>
                  <a:schemeClr val="bg1"/>
                </a:solidFill>
              </a:rPr>
              <a:t>How to select the value of K in the K-NN Algorithm?</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50800" y="2241550"/>
            <a:ext cx="8902700" cy="4247317"/>
          </a:xfrm>
          <a:prstGeom prst="rect">
            <a:avLst/>
          </a:prstGeom>
        </p:spPr>
        <p:txBody>
          <a:bodyPr wrap="square">
            <a:spAutoFit/>
          </a:bodyPr>
          <a:lstStyle/>
          <a:p>
            <a:pPr algn="just">
              <a:lnSpc>
                <a:spcPct val="150000"/>
              </a:lnSpc>
            </a:pPr>
            <a:r>
              <a:rPr lang="en-US" dirty="0"/>
              <a:t>Below are some points to remember while selecting the value of K in the K-NN algorithm</a:t>
            </a:r>
            <a:r>
              <a:rPr lang="en-US" dirty="0" smtClean="0"/>
              <a:t>:</a:t>
            </a:r>
          </a:p>
          <a:p>
            <a:pPr algn="just">
              <a:lnSpc>
                <a:spcPct val="150000"/>
              </a:lnSpc>
            </a:pPr>
            <a:endParaRPr lang="en-US" dirty="0"/>
          </a:p>
          <a:p>
            <a:pPr marL="342900" indent="-342900" algn="just">
              <a:lnSpc>
                <a:spcPct val="150000"/>
              </a:lnSpc>
              <a:buFont typeface="Wingdings" pitchFamily="2" charset="2"/>
              <a:buChar char="§"/>
            </a:pPr>
            <a:r>
              <a:rPr lang="en-US" dirty="0">
                <a:solidFill>
                  <a:schemeClr val="dk1"/>
                </a:solidFill>
                <a:latin typeface="Times New Roman" pitchFamily="18" charset="0"/>
                <a:ea typeface="Calibri"/>
                <a:cs typeface="Times New Roman" pitchFamily="18" charset="0"/>
                <a:sym typeface="Calibri"/>
              </a:rPr>
              <a:t>There is no particular way to determine the best value for "K", so we need to try some values to find the best out of them. The most preferred value for K is 5</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marL="342900" indent="-342900" algn="just">
              <a:lnSpc>
                <a:spcPct val="150000"/>
              </a:lnSpc>
              <a:buFont typeface="Wingdings" pitchFamily="2" charset="2"/>
              <a:buChar char="§"/>
            </a:pPr>
            <a:r>
              <a:rPr lang="en-US" dirty="0">
                <a:solidFill>
                  <a:schemeClr val="dk1"/>
                </a:solidFill>
                <a:latin typeface="Times New Roman" pitchFamily="18" charset="0"/>
                <a:ea typeface="Calibri"/>
                <a:cs typeface="Times New Roman" pitchFamily="18" charset="0"/>
                <a:sym typeface="Calibri"/>
              </a:rPr>
              <a:t>A very low value for K such as K=1 or K=2, can be noisy and lead to the effects of outliers in the model</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marL="342900" indent="-342900" algn="just">
              <a:lnSpc>
                <a:spcPct val="150000"/>
              </a:lnSpc>
              <a:buFont typeface="Wingdings" pitchFamily="2" charset="2"/>
              <a:buChar char="§"/>
            </a:pPr>
            <a:r>
              <a:rPr lang="en-US" dirty="0">
                <a:solidFill>
                  <a:schemeClr val="dk1"/>
                </a:solidFill>
                <a:latin typeface="Times New Roman" pitchFamily="18" charset="0"/>
                <a:ea typeface="Calibri"/>
                <a:cs typeface="Times New Roman" pitchFamily="18" charset="0"/>
                <a:sym typeface="Calibri"/>
              </a:rPr>
              <a:t>Large values for K are good, but it may find some difficulties.</a:t>
            </a:r>
          </a:p>
        </p:txBody>
      </p:sp>
    </p:spTree>
  </p:cSld>
  <p:clrMapOvr>
    <a:masterClrMapping/>
  </p:clrMapOvr>
  <p:transition advTm="7742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Font typeface="Arial" panose="020B0604020202020204" pitchFamily="34" charset="0"/>
              <a:buNone/>
              <a:defRPr/>
            </a:pPr>
            <a:r>
              <a:rPr lang="en-IN" b="1" dirty="0">
                <a:solidFill>
                  <a:schemeClr val="bg1"/>
                </a:solidFill>
                <a:latin typeface="+mj-lt"/>
              </a:rPr>
              <a:t>Outline</a:t>
            </a:r>
            <a:endParaRPr lang="en-US" altLang="en-US" b="1" dirty="0">
              <a:solidFill>
                <a:schemeClr val="bg1"/>
              </a:solidFill>
              <a:latin typeface="+mj-lt"/>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sp>
        <p:nvSpPr>
          <p:cNvPr id="12" name="TextBox 11"/>
          <p:cNvSpPr txBox="1"/>
          <p:nvPr/>
        </p:nvSpPr>
        <p:spPr>
          <a:xfrm>
            <a:off x="190500" y="2574925"/>
            <a:ext cx="8763000" cy="2800767"/>
          </a:xfrm>
          <a:prstGeom prst="rect">
            <a:avLst/>
          </a:prstGeom>
          <a:noFill/>
        </p:spPr>
        <p:txBody>
          <a:bodyPr>
            <a:spAutoFit/>
          </a:bodyPr>
          <a:lstStyle/>
          <a:p>
            <a:pPr marL="285750" indent="-285750" eaLnBrk="0" hangingPunct="0">
              <a:buFont typeface="Arial" panose="020B0604020202020204" pitchFamily="34" charset="0"/>
              <a:buChar char="•"/>
              <a:defRPr/>
            </a:pPr>
            <a:r>
              <a:rPr lang="en-US" sz="2200" dirty="0"/>
              <a:t>K-NN </a:t>
            </a:r>
            <a:r>
              <a:rPr lang="en-US" sz="2200" dirty="0" smtClean="0"/>
              <a:t>classifier</a:t>
            </a:r>
          </a:p>
          <a:p>
            <a:pPr marL="285750" indent="-285750" eaLnBrk="0" hangingPunct="0">
              <a:buFont typeface="Arial" panose="020B0604020202020204" pitchFamily="34" charset="0"/>
              <a:buChar char="•"/>
              <a:defRPr/>
            </a:pPr>
            <a:r>
              <a:rPr lang="en-US" sz="2200" dirty="0" smtClean="0"/>
              <a:t>Logistic regression</a:t>
            </a:r>
          </a:p>
          <a:p>
            <a:pPr marL="285750" indent="-285750" eaLnBrk="0" hangingPunct="0">
              <a:buFont typeface="Arial" panose="020B0604020202020204" pitchFamily="34" charset="0"/>
              <a:buChar char="•"/>
              <a:defRPr/>
            </a:pPr>
            <a:r>
              <a:rPr lang="en-US" sz="2200" dirty="0" smtClean="0"/>
              <a:t>Perceptrons</a:t>
            </a:r>
            <a:endParaRPr lang="en-US" sz="2200" dirty="0"/>
          </a:p>
          <a:p>
            <a:pPr marL="285750" indent="-285750" eaLnBrk="0" hangingPunct="0">
              <a:buFont typeface="Arial" panose="020B0604020202020204" pitchFamily="34" charset="0"/>
              <a:buChar char="•"/>
              <a:defRPr/>
            </a:pPr>
            <a:r>
              <a:rPr lang="en-US" sz="2200" dirty="0" smtClean="0"/>
              <a:t>Single layer </a:t>
            </a:r>
            <a:r>
              <a:rPr lang="en-US" sz="2200" dirty="0"/>
              <a:t>Perceptrons</a:t>
            </a:r>
          </a:p>
          <a:p>
            <a:pPr marL="285750" indent="-285750" eaLnBrk="0" hangingPunct="0">
              <a:buFont typeface="Arial" panose="020B0604020202020204" pitchFamily="34" charset="0"/>
              <a:buChar char="•"/>
              <a:defRPr/>
            </a:pPr>
            <a:r>
              <a:rPr lang="en-US" sz="2200" dirty="0" smtClean="0"/>
              <a:t>Multi-layer </a:t>
            </a:r>
            <a:r>
              <a:rPr lang="en-US" sz="2200" dirty="0"/>
              <a:t>Perceptrons</a:t>
            </a:r>
          </a:p>
          <a:p>
            <a:pPr marL="285750" indent="-285750" eaLnBrk="0" hangingPunct="0">
              <a:buFont typeface="Arial" panose="020B0604020202020204" pitchFamily="34" charset="0"/>
              <a:buChar char="•"/>
              <a:defRPr/>
            </a:pPr>
            <a:r>
              <a:rPr lang="en-US" sz="2200" dirty="0" smtClean="0"/>
              <a:t>Support </a:t>
            </a:r>
            <a:r>
              <a:rPr lang="en-US" sz="2200" dirty="0"/>
              <a:t>Vector </a:t>
            </a:r>
            <a:r>
              <a:rPr lang="en-US" sz="2200" dirty="0" smtClean="0"/>
              <a:t>Machines (SVM)</a:t>
            </a:r>
          </a:p>
          <a:p>
            <a:pPr marL="285750" indent="-285750" eaLnBrk="0" hangingPunct="0">
              <a:buFont typeface="Arial" panose="020B0604020202020204" pitchFamily="34" charset="0"/>
              <a:buChar char="•"/>
              <a:defRPr/>
            </a:pPr>
            <a:r>
              <a:rPr lang="en-US" sz="2200" dirty="0" smtClean="0"/>
              <a:t>Linear SVM </a:t>
            </a:r>
            <a:endParaRPr lang="en-US" sz="2200" dirty="0"/>
          </a:p>
          <a:p>
            <a:pPr marL="285750" indent="-285750" eaLnBrk="0" hangingPunct="0">
              <a:buFont typeface="Arial" panose="020B0604020202020204" pitchFamily="34" charset="0"/>
              <a:buChar char="•"/>
              <a:defRPr/>
            </a:pPr>
            <a:r>
              <a:rPr lang="en-US" sz="2200" dirty="0" smtClean="0"/>
              <a:t>Non-linear SVM</a:t>
            </a:r>
            <a:endParaRPr lang="en-US" sz="2200" dirty="0"/>
          </a:p>
        </p:txBody>
      </p:sp>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Tree>
  </p:cSld>
  <p:clrMapOvr>
    <a:masterClrMapping/>
  </p:clrMapOvr>
  <p:transition advTm="7742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KNN Algorithm Example</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717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6818" y="2241550"/>
            <a:ext cx="6710363" cy="450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8745874"/>
      </p:ext>
    </p:extLst>
  </p:cSld>
  <p:clrMapOvr>
    <a:masterClrMapping/>
  </p:clrMapOvr>
  <p:transition advTm="7742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KNN </a:t>
            </a:r>
            <a:r>
              <a:rPr lang="en-US" b="1" dirty="0" smtClean="0">
                <a:solidFill>
                  <a:schemeClr val="lt1"/>
                </a:solidFill>
                <a:ea typeface="Calibri"/>
                <a:cs typeface="Calibri"/>
                <a:sym typeface="Calibri"/>
              </a:rPr>
              <a:t>Algorithm</a:t>
            </a: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261870"/>
            <a:ext cx="5557838"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486883"/>
      </p:ext>
    </p:extLst>
  </p:cSld>
  <p:clrMapOvr>
    <a:masterClrMapping/>
  </p:clrMapOvr>
  <p:transition advTm="7742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KNN Algorithm Example</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687" y="2176462"/>
            <a:ext cx="8810625"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244421"/>
      </p:ext>
    </p:extLst>
  </p:cSld>
  <p:clrMapOvr>
    <a:masterClrMapping/>
  </p:clrMapOvr>
  <p:transition advTm="7742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024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2200275"/>
            <a:ext cx="6553200" cy="4596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987406"/>
      </p:ext>
    </p:extLst>
  </p:cSld>
  <p:clrMapOvr>
    <a:masterClrMapping/>
  </p:clrMapOvr>
  <p:transition advTm="7742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126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268178"/>
            <a:ext cx="8953500" cy="442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65192"/>
      </p:ext>
    </p:extLst>
  </p:cSld>
  <p:clrMapOvr>
    <a:masterClrMapping/>
  </p:clrMapOvr>
  <p:transition advTm="7742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229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 y="2241550"/>
            <a:ext cx="87630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1119456"/>
      </p:ext>
    </p:extLst>
  </p:cSld>
  <p:clrMapOvr>
    <a:masterClrMapping/>
  </p:clrMapOvr>
  <p:transition advTm="7742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7" y="2241550"/>
            <a:ext cx="8810625"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991227"/>
      </p:ext>
    </p:extLst>
  </p:cSld>
  <p:clrMapOvr>
    <a:masterClrMapping/>
  </p:clrMapOvr>
  <p:transition advTm="7742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433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 y="2284174"/>
            <a:ext cx="8763000" cy="438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464673"/>
      </p:ext>
    </p:extLst>
  </p:cSld>
  <p:clrMapOvr>
    <a:masterClrMapping/>
  </p:clrMapOvr>
  <p:transition advTm="7742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pic>
        <p:nvPicPr>
          <p:cNvPr id="153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271" y="2340429"/>
            <a:ext cx="8550729" cy="419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621553"/>
      </p:ext>
    </p:extLst>
  </p:cSld>
  <p:clrMapOvr>
    <a:masterClrMapping/>
  </p:clrMapOvr>
  <p:transition advTm="7742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﻿Complexity</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3" name="Rectangle 2"/>
          <p:cNvSpPr/>
          <p:nvPr/>
        </p:nvSpPr>
        <p:spPr>
          <a:xfrm>
            <a:off x="221526" y="3810000"/>
            <a:ext cx="184731" cy="553998"/>
          </a:xfrm>
          <a:prstGeom prst="rect">
            <a:avLst/>
          </a:prstGeom>
        </p:spPr>
        <p:txBody>
          <a:bodyPr wrap="none">
            <a:spAutoFit/>
          </a:bodyPr>
          <a:lstStyle/>
          <a:p>
            <a:pPr lvl="0"/>
            <a:endParaRPr lang="en-US" sz="3000" b="1" dirty="0">
              <a:latin typeface="Calibri"/>
              <a:ea typeface="Calibri"/>
              <a:cs typeface="Calibri"/>
              <a:sym typeface="Calibri"/>
            </a:endParaRPr>
          </a:p>
        </p:txBody>
      </p:sp>
      <p:sp>
        <p:nvSpPr>
          <p:cNvPr id="4" name="Rectangle 3"/>
          <p:cNvSpPr/>
          <p:nvPr/>
        </p:nvSpPr>
        <p:spPr>
          <a:xfrm>
            <a:off x="381000" y="4363998"/>
            <a:ext cx="8572500" cy="458074"/>
          </a:xfrm>
          <a:prstGeom prst="rect">
            <a:avLst/>
          </a:prstGeom>
        </p:spPr>
        <p:txBody>
          <a:bodyPr wrap="square">
            <a:spAutoFit/>
          </a:bodyPr>
          <a:lstStyle/>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
        <p:nvSpPr>
          <p:cNvPr id="5" name="Rectangle 4"/>
          <p:cNvSpPr/>
          <p:nvPr/>
        </p:nvSpPr>
        <p:spPr>
          <a:xfrm>
            <a:off x="129813" y="2606299"/>
            <a:ext cx="8731974" cy="3139321"/>
          </a:xfrm>
          <a:prstGeom prst="rect">
            <a:avLst/>
          </a:prstGeom>
        </p:spPr>
        <p:txBody>
          <a:bodyPr wrap="square">
            <a:spAutoFit/>
          </a:bodyPr>
          <a:lstStyle/>
          <a:p>
            <a:r>
              <a:rPr lang="en-US" dirty="0" smtClean="0"/>
              <a:t>Basic </a:t>
            </a:r>
            <a:r>
              <a:rPr lang="en-US" dirty="0"/>
              <a:t>KNN algorithm stores all examples</a:t>
            </a:r>
          </a:p>
          <a:p>
            <a:r>
              <a:rPr lang="en-US" dirty="0"/>
              <a:t>·</a:t>
            </a:r>
          </a:p>
          <a:p>
            <a:r>
              <a:rPr lang="en-US" dirty="0"/>
              <a:t>Suppose we have n examples each of </a:t>
            </a:r>
            <a:r>
              <a:rPr lang="en-US" dirty="0" smtClean="0"/>
              <a:t>dimension d</a:t>
            </a:r>
            <a:endParaRPr lang="en-US" dirty="0"/>
          </a:p>
          <a:p>
            <a:endParaRPr lang="en-US" dirty="0" smtClean="0"/>
          </a:p>
          <a:p>
            <a:r>
              <a:rPr lang="en-US" dirty="0" smtClean="0"/>
              <a:t>O(d</a:t>
            </a:r>
            <a:r>
              <a:rPr lang="en-US" dirty="0"/>
              <a:t>) to compute distance to one examples • O(</a:t>
            </a:r>
            <a:r>
              <a:rPr lang="en-US" dirty="0" err="1"/>
              <a:t>nd</a:t>
            </a:r>
            <a:r>
              <a:rPr lang="en-US" dirty="0"/>
              <a:t>) to computed distances to all examples • Plus O(</a:t>
            </a:r>
            <a:r>
              <a:rPr lang="en-US" dirty="0" err="1"/>
              <a:t>nk</a:t>
            </a:r>
            <a:r>
              <a:rPr lang="en-US" dirty="0"/>
              <a:t>) time to find k closest examples</a:t>
            </a:r>
          </a:p>
          <a:p>
            <a:endParaRPr lang="en-US" dirty="0"/>
          </a:p>
          <a:p>
            <a:r>
              <a:rPr lang="en-US" dirty="0" smtClean="0"/>
              <a:t>Total </a:t>
            </a:r>
            <a:r>
              <a:rPr lang="en-US" dirty="0"/>
              <a:t>time: O(</a:t>
            </a:r>
            <a:r>
              <a:rPr lang="en-US" dirty="0" err="1"/>
              <a:t>nk+nd</a:t>
            </a:r>
            <a:r>
              <a:rPr lang="en-US" dirty="0"/>
              <a:t>)</a:t>
            </a:r>
          </a:p>
          <a:p>
            <a:endParaRPr lang="en-US" dirty="0"/>
          </a:p>
          <a:p>
            <a:r>
              <a:rPr lang="en-US" dirty="0" smtClean="0"/>
              <a:t>Very </a:t>
            </a:r>
            <a:r>
              <a:rPr lang="en-US" dirty="0"/>
              <a:t>expensive for a large number of samples • But we need a large number of samples for </a:t>
            </a:r>
            <a:r>
              <a:rPr lang="en-US" dirty="0" err="1"/>
              <a:t>kNN</a:t>
            </a:r>
            <a:r>
              <a:rPr lang="en-US" dirty="0"/>
              <a:t> to </a:t>
            </a:r>
            <a:r>
              <a:rPr lang="en-US" dirty="0" err="1"/>
              <a:t>to</a:t>
            </a:r>
            <a:r>
              <a:rPr lang="en-US" dirty="0"/>
              <a:t> work well!!</a:t>
            </a:r>
            <a:endParaRPr lang="en-IN" dirty="0"/>
          </a:p>
        </p:txBody>
      </p:sp>
    </p:spTree>
    <p:extLst>
      <p:ext uri="{BB962C8B-B14F-4D97-AF65-F5344CB8AC3E}">
        <p14:creationId xmlns:p14="http://schemas.microsoft.com/office/powerpoint/2010/main" val="3210983037"/>
      </p:ext>
    </p:extLst>
  </p:cSld>
  <p:clrMapOvr>
    <a:masterClrMapping/>
  </p:clrMapOvr>
  <p:transition advTm="7742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K-Nearest Neighbor(KNN)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4247317"/>
          </a:xfrm>
          <a:prstGeom prst="rect">
            <a:avLst/>
          </a:prstGeom>
        </p:spPr>
        <p:txBody>
          <a:bodyPr wrap="square">
            <a:spAutoFit/>
          </a:bodyPr>
          <a:lstStyle/>
          <a:p>
            <a:r>
              <a:rPr lang="en-US" dirty="0"/>
              <a:t>K-Nearest Neighbor is one of the simplest Machine Learning algorithms based on Supervised Learning technique</a:t>
            </a:r>
            <a:r>
              <a:rPr lang="en-US" dirty="0" smtClean="0"/>
              <a:t>.</a:t>
            </a:r>
          </a:p>
          <a:p>
            <a:endParaRPr lang="en-US" dirty="0"/>
          </a:p>
          <a:p>
            <a:r>
              <a:rPr lang="en-US" dirty="0"/>
              <a:t>K-NN algorithm assumes the similarity between the new case/data and available cases and put the new case into the category that is most similar to the available categories</a:t>
            </a:r>
            <a:r>
              <a:rPr lang="en-US" dirty="0" smtClean="0"/>
              <a:t>.</a:t>
            </a:r>
          </a:p>
          <a:p>
            <a:endParaRPr lang="en-US" dirty="0"/>
          </a:p>
          <a:p>
            <a:r>
              <a:rPr lang="en-US" dirty="0"/>
              <a:t>K-NN algorithm stores all the available data and classifies a new data point based on the similarity. This means when new data appears then it can be easily classified into a well suite category by using K- NN algorithm</a:t>
            </a:r>
            <a:r>
              <a:rPr lang="en-US" dirty="0" smtClean="0"/>
              <a:t>.</a:t>
            </a:r>
          </a:p>
          <a:p>
            <a:endParaRPr lang="en-US" dirty="0"/>
          </a:p>
          <a:p>
            <a:r>
              <a:rPr lang="en-US" dirty="0"/>
              <a:t>K-NN algorithm can be used for Regression as well as for Classification but mostly it is used for the Classification problems</a:t>
            </a:r>
            <a:r>
              <a:rPr lang="en-US" dirty="0" smtClean="0"/>
              <a:t>.</a:t>
            </a:r>
            <a:endParaRPr lang="en-US" dirty="0"/>
          </a:p>
          <a:p>
            <a:r>
              <a:rPr lang="en-US" dirty="0"/>
              <a:t>K-NN is a non-parametric algorithm, which means it does not make any assumption on underlying data.</a:t>
            </a:r>
          </a:p>
        </p:txBody>
      </p:sp>
    </p:spTree>
    <p:extLst>
      <p:ext uri="{BB962C8B-B14F-4D97-AF65-F5344CB8AC3E}">
        <p14:creationId xmlns:p14="http://schemas.microsoft.com/office/powerpoint/2010/main" val="1266958564"/>
      </p:ext>
    </p:extLst>
  </p:cSld>
  <p:clrMapOvr>
    <a:masterClrMapping/>
  </p:clrMapOvr>
  <p:transition advTm="7742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Advantages of 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362200"/>
            <a:ext cx="8229600" cy="1338828"/>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It is simple to implement</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It </a:t>
            </a:r>
            <a:r>
              <a:rPr lang="en-US" dirty="0">
                <a:solidFill>
                  <a:schemeClr val="dk1"/>
                </a:solidFill>
                <a:latin typeface="Times New Roman" pitchFamily="18" charset="0"/>
                <a:ea typeface="Calibri"/>
                <a:cs typeface="Times New Roman" pitchFamily="18" charset="0"/>
                <a:sym typeface="Calibri"/>
              </a:rPr>
              <a:t>is robust to the noisy training data</a:t>
            </a:r>
          </a:p>
          <a:p>
            <a:pPr algn="just">
              <a:lnSpc>
                <a:spcPct val="150000"/>
              </a:lnSpc>
            </a:pPr>
            <a:r>
              <a:rPr lang="en-US" dirty="0">
                <a:solidFill>
                  <a:schemeClr val="dk1"/>
                </a:solidFill>
                <a:latin typeface="Times New Roman" pitchFamily="18" charset="0"/>
                <a:ea typeface="Calibri"/>
                <a:cs typeface="Times New Roman" pitchFamily="18" charset="0"/>
                <a:sym typeface="Calibri"/>
              </a:rPr>
              <a:t>It can be more effective if the training data is large.</a:t>
            </a:r>
          </a:p>
        </p:txBody>
      </p:sp>
      <p:sp>
        <p:nvSpPr>
          <p:cNvPr id="3" name="Rectangle 2"/>
          <p:cNvSpPr/>
          <p:nvPr/>
        </p:nvSpPr>
        <p:spPr>
          <a:xfrm>
            <a:off x="221526" y="3810000"/>
            <a:ext cx="5492145" cy="553998"/>
          </a:xfrm>
          <a:prstGeom prst="rect">
            <a:avLst/>
          </a:prstGeom>
        </p:spPr>
        <p:txBody>
          <a:bodyPr wrap="none">
            <a:spAutoFit/>
          </a:bodyPr>
          <a:lstStyle/>
          <a:p>
            <a:pPr lvl="0"/>
            <a:r>
              <a:rPr lang="en-US" sz="3000" b="1" dirty="0">
                <a:latin typeface="Calibri"/>
                <a:ea typeface="Calibri"/>
                <a:cs typeface="Calibri"/>
                <a:sym typeface="Calibri"/>
              </a:rPr>
              <a:t>Disadvantages of KNN Algorithm:</a:t>
            </a:r>
          </a:p>
        </p:txBody>
      </p:sp>
      <p:sp>
        <p:nvSpPr>
          <p:cNvPr id="4" name="Rectangle 3"/>
          <p:cNvSpPr/>
          <p:nvPr/>
        </p:nvSpPr>
        <p:spPr>
          <a:xfrm>
            <a:off x="381000" y="4363998"/>
            <a:ext cx="8572500" cy="1754326"/>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Always needs to determine the value of K which may be complex some time.</a:t>
            </a:r>
          </a:p>
          <a:p>
            <a:pPr algn="just">
              <a:lnSpc>
                <a:spcPct val="150000"/>
              </a:lnSpc>
            </a:pPr>
            <a:endParaRPr lang="en-US" dirty="0" smtClean="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The </a:t>
            </a:r>
            <a:r>
              <a:rPr lang="en-US" dirty="0">
                <a:solidFill>
                  <a:schemeClr val="dk1"/>
                </a:solidFill>
                <a:latin typeface="Times New Roman" pitchFamily="18" charset="0"/>
                <a:ea typeface="Calibri"/>
                <a:cs typeface="Times New Roman" pitchFamily="18" charset="0"/>
                <a:sym typeface="Calibri"/>
              </a:rPr>
              <a:t>computation cost is high because of calculating the distance between the data points for all the training samples..</a:t>
            </a:r>
          </a:p>
        </p:txBody>
      </p:sp>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﻿Applications of KNN Classifier</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5" name="Rectangle 4"/>
          <p:cNvSpPr/>
          <p:nvPr/>
        </p:nvSpPr>
        <p:spPr>
          <a:xfrm>
            <a:off x="205740" y="2241550"/>
            <a:ext cx="8747760" cy="3970318"/>
          </a:xfrm>
          <a:prstGeom prst="rect">
            <a:avLst/>
          </a:prstGeom>
        </p:spPr>
        <p:txBody>
          <a:bodyPr wrap="square">
            <a:spAutoFit/>
          </a:bodyPr>
          <a:lstStyle/>
          <a:p>
            <a:endParaRPr lang="en-US" dirty="0"/>
          </a:p>
          <a:p>
            <a:r>
              <a:rPr lang="en-US" dirty="0" smtClean="0"/>
              <a:t>Used </a:t>
            </a:r>
            <a:r>
              <a:rPr lang="en-US" dirty="0"/>
              <a:t>in classification</a:t>
            </a:r>
          </a:p>
          <a:p>
            <a:endParaRPr lang="en-US" dirty="0"/>
          </a:p>
          <a:p>
            <a:r>
              <a:rPr lang="en-US" dirty="0" smtClean="0"/>
              <a:t>Used </a:t>
            </a:r>
            <a:r>
              <a:rPr lang="en-US" dirty="0"/>
              <a:t>to get missing </a:t>
            </a:r>
            <a:r>
              <a:rPr lang="en-US" dirty="0" smtClean="0"/>
              <a:t>values</a:t>
            </a:r>
          </a:p>
          <a:p>
            <a:endParaRPr lang="en-US" dirty="0"/>
          </a:p>
          <a:p>
            <a:r>
              <a:rPr lang="en-US" dirty="0" smtClean="0"/>
              <a:t>Used </a:t>
            </a:r>
            <a:r>
              <a:rPr lang="en-US" dirty="0"/>
              <a:t>in pattern recognition </a:t>
            </a:r>
          </a:p>
          <a:p>
            <a:endParaRPr lang="en-US" dirty="0" smtClean="0"/>
          </a:p>
          <a:p>
            <a:r>
              <a:rPr lang="en-US" dirty="0" smtClean="0"/>
              <a:t>Used </a:t>
            </a:r>
            <a:r>
              <a:rPr lang="en-US" dirty="0"/>
              <a:t>in gene expression</a:t>
            </a:r>
          </a:p>
          <a:p>
            <a:endParaRPr lang="en-US" dirty="0"/>
          </a:p>
          <a:p>
            <a:r>
              <a:rPr lang="en-US" dirty="0" smtClean="0"/>
              <a:t>Used </a:t>
            </a:r>
            <a:r>
              <a:rPr lang="en-US" dirty="0"/>
              <a:t>in protein-protein </a:t>
            </a:r>
            <a:r>
              <a:rPr lang="en-US" dirty="0" smtClean="0"/>
              <a:t>prediction</a:t>
            </a:r>
          </a:p>
          <a:p>
            <a:endParaRPr lang="en-US" dirty="0"/>
          </a:p>
          <a:p>
            <a:r>
              <a:rPr lang="en-US" dirty="0" smtClean="0"/>
              <a:t>Used </a:t>
            </a:r>
            <a:r>
              <a:rPr lang="en-US" dirty="0"/>
              <a:t>to get 3D structure of </a:t>
            </a:r>
            <a:r>
              <a:rPr lang="en-US" dirty="0" smtClean="0"/>
              <a:t>protein</a:t>
            </a:r>
          </a:p>
          <a:p>
            <a:endParaRPr lang="en-US" dirty="0"/>
          </a:p>
          <a:p>
            <a:r>
              <a:rPr lang="en-US" dirty="0" smtClean="0"/>
              <a:t>Used </a:t>
            </a:r>
            <a:r>
              <a:rPr lang="en-US" dirty="0"/>
              <a:t>to measure document similarity</a:t>
            </a:r>
            <a:endParaRPr lang="en-IN" dirty="0"/>
          </a:p>
        </p:txBody>
      </p:sp>
    </p:spTree>
    <p:extLst>
      <p:ext uri="{BB962C8B-B14F-4D97-AF65-F5344CB8AC3E}">
        <p14:creationId xmlns:p14="http://schemas.microsoft.com/office/powerpoint/2010/main" val="1329439127"/>
      </p:ext>
    </p:extLst>
  </p:cSld>
  <p:clrMapOvr>
    <a:masterClrMapping/>
  </p:clrMapOvr>
  <p:transition advTm="7742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Conclusion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899"/>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099549"/>
            <a:ext cx="8953500" cy="4524315"/>
          </a:xfrm>
          <a:prstGeom prst="rect">
            <a:avLst/>
          </a:prstGeom>
        </p:spPr>
        <p:txBody>
          <a:bodyPr wrap="square">
            <a:spAutoFit/>
          </a:bodyPr>
          <a:lstStyle/>
          <a:p>
            <a:r>
              <a:rPr lang="en-US" dirty="0"/>
              <a:t>﻿</a:t>
            </a:r>
          </a:p>
          <a:p>
            <a:r>
              <a:rPr lang="en-US" dirty="0" smtClean="0"/>
              <a:t>KNN </a:t>
            </a:r>
            <a:r>
              <a:rPr lang="en-US" dirty="0"/>
              <a:t>is what we call lazy learning (vs. eager learning)</a:t>
            </a:r>
          </a:p>
          <a:p>
            <a:endParaRPr lang="en-US" dirty="0"/>
          </a:p>
          <a:p>
            <a:r>
              <a:rPr lang="en-US" dirty="0" smtClean="0"/>
              <a:t>Conceptually </a:t>
            </a:r>
            <a:r>
              <a:rPr lang="en-US" dirty="0"/>
              <a:t>simple, easy to understand and explain</a:t>
            </a:r>
          </a:p>
          <a:p>
            <a:endParaRPr lang="en-US" dirty="0" smtClean="0"/>
          </a:p>
          <a:p>
            <a:r>
              <a:rPr lang="en-US" dirty="0" smtClean="0"/>
              <a:t>Very </a:t>
            </a:r>
            <a:r>
              <a:rPr lang="en-US" dirty="0"/>
              <a:t>flexible decision boundaries</a:t>
            </a:r>
          </a:p>
          <a:p>
            <a:endParaRPr lang="en-US" dirty="0"/>
          </a:p>
          <a:p>
            <a:r>
              <a:rPr lang="en-US" dirty="0" smtClean="0"/>
              <a:t>Not </a:t>
            </a:r>
            <a:r>
              <a:rPr lang="en-US" dirty="0"/>
              <a:t>much learning at all!</a:t>
            </a:r>
          </a:p>
          <a:p>
            <a:endParaRPr lang="en-US" dirty="0"/>
          </a:p>
          <a:p>
            <a:r>
              <a:rPr lang="en-US" dirty="0" smtClean="0"/>
              <a:t>It </a:t>
            </a:r>
            <a:r>
              <a:rPr lang="en-US" dirty="0"/>
              <a:t>can be hard to find a good distance </a:t>
            </a:r>
            <a:r>
              <a:rPr lang="en-US" dirty="0" smtClean="0"/>
              <a:t>measure</a:t>
            </a:r>
          </a:p>
          <a:p>
            <a:endParaRPr lang="en-US" dirty="0"/>
          </a:p>
          <a:p>
            <a:r>
              <a:rPr lang="en-US" dirty="0" smtClean="0"/>
              <a:t>Irrelevant </a:t>
            </a:r>
            <a:r>
              <a:rPr lang="en-US" dirty="0"/>
              <a:t>features and noise can be </a:t>
            </a:r>
            <a:r>
              <a:rPr lang="en-US" dirty="0" smtClean="0"/>
              <a:t>very detrimental</a:t>
            </a:r>
          </a:p>
          <a:p>
            <a:endParaRPr lang="en-US" dirty="0"/>
          </a:p>
          <a:p>
            <a:r>
              <a:rPr lang="en-US" dirty="0" smtClean="0"/>
              <a:t>Typically </a:t>
            </a:r>
            <a:r>
              <a:rPr lang="en-US" dirty="0"/>
              <a:t>can not handle more than a few dozen </a:t>
            </a:r>
            <a:r>
              <a:rPr lang="en-US" dirty="0" smtClean="0"/>
              <a:t>attributes</a:t>
            </a:r>
          </a:p>
          <a:p>
            <a:endParaRPr lang="en-US" dirty="0"/>
          </a:p>
          <a:p>
            <a:r>
              <a:rPr lang="en-US" dirty="0"/>
              <a:t>Computational cost: requires a lot computation</a:t>
            </a:r>
            <a:endParaRPr lang="en-IN" dirty="0"/>
          </a:p>
        </p:txBody>
      </p:sp>
    </p:spTree>
    <p:extLst>
      <p:ext uri="{BB962C8B-B14F-4D97-AF65-F5344CB8AC3E}">
        <p14:creationId xmlns:p14="http://schemas.microsoft.com/office/powerpoint/2010/main" val="539213741"/>
      </p:ext>
    </p:extLst>
  </p:cSld>
  <p:clrMapOvr>
    <a:masterClrMapping/>
  </p:clrMapOvr>
  <p:transition advTm="7742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KNN Algorithm Example</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81000" y="2514600"/>
            <a:ext cx="8458200" cy="1754326"/>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hlinkClick r:id="rId9"/>
              </a:rPr>
              <a:t>https://www.vtupulse.com/machine-learning/knn-solved-example-diabetic-patient</a:t>
            </a:r>
            <a:r>
              <a:rPr lang="en-US" dirty="0" smtClean="0">
                <a:solidFill>
                  <a:schemeClr val="dk1"/>
                </a:solidFill>
                <a:latin typeface="Times New Roman" pitchFamily="18" charset="0"/>
                <a:ea typeface="Calibri"/>
                <a:cs typeface="Times New Roman" pitchFamily="18" charset="0"/>
                <a:sym typeface="Calibri"/>
                <a:hlinkClick r:id="rId9"/>
              </a:rPr>
              <a:t>/</a:t>
            </a:r>
            <a:endParaRPr lang="en-US" dirty="0" smtClean="0">
              <a:solidFill>
                <a:schemeClr val="dk1"/>
              </a:solidFill>
              <a:latin typeface="Times New Roman" pitchFamily="18" charset="0"/>
              <a:ea typeface="Calibri"/>
              <a:cs typeface="Times New Roman" pitchFamily="18" charset="0"/>
              <a:sym typeface="Calibri"/>
            </a:endParaRP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hlinkClick r:id="rId10"/>
              </a:rPr>
              <a:t>https://www.freecodecamp.org/news/k-nearest-neighbors-algorithm-classifiers-and-model-example/</a:t>
            </a:r>
            <a:r>
              <a:rPr lang="en-US" dirty="0">
                <a:solidFill>
                  <a:schemeClr val="dk1"/>
                </a:solidFill>
                <a:latin typeface="Times New Roman" pitchFamily="18" charset="0"/>
                <a:ea typeface="Calibri"/>
                <a:cs typeface="Times New Roman" pitchFamily="18" charset="0"/>
                <a:sym typeface="Calibri"/>
              </a:rPr>
              <a:t> </a:t>
            </a:r>
          </a:p>
        </p:txBody>
      </p:sp>
    </p:spTree>
  </p:cSld>
  <p:clrMapOvr>
    <a:masterClrMapping/>
  </p:clrMapOvr>
  <p:transition advTm="7742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Logistic Regression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057400"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80340" y="2288003"/>
            <a:ext cx="86487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is one of the most popular Machine Learning algorithms, which comes under the Supervised Learning technique. It is used for predicting the categorical dependent variable using a given set of independent variables.</a:t>
            </a: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Logistic </a:t>
            </a:r>
            <a:r>
              <a:rPr lang="en-US" dirty="0">
                <a:solidFill>
                  <a:schemeClr val="dk1"/>
                </a:solidFill>
                <a:latin typeface="Times New Roman" pitchFamily="18" charset="0"/>
                <a:ea typeface="Calibri"/>
                <a:cs typeface="Times New Roman" pitchFamily="18" charset="0"/>
                <a:sym typeface="Calibri"/>
              </a:rPr>
              <a:t>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a:t>
            </a:r>
          </a:p>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is much similar to the Linear Regression except that how they are used. Linear Regression is used for solving Regression problems, whereas </a:t>
            </a:r>
            <a:r>
              <a:rPr lang="en-US" b="1" dirty="0">
                <a:solidFill>
                  <a:schemeClr val="dk1"/>
                </a:solidFill>
                <a:latin typeface="Times New Roman" pitchFamily="18" charset="0"/>
                <a:ea typeface="Calibri"/>
                <a:cs typeface="Times New Roman" pitchFamily="18" charset="0"/>
                <a:sym typeface="Calibri"/>
              </a:rPr>
              <a:t>Logistic regression is used for solving the classification problems. </a:t>
            </a:r>
          </a:p>
        </p:txBody>
      </p:sp>
    </p:spTree>
  </p:cSld>
  <p:clrMapOvr>
    <a:masterClrMapping/>
  </p:clrMapOvr>
  <p:transition advTm="7742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Logistic Regression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33350" y="2236470"/>
            <a:ext cx="8877300" cy="5078313"/>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In Logistic regression, instead of fitting a regression line, we fit an "S" shaped logistic function, which predicts two maximum values (0 or 1</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t </a:t>
            </a:r>
            <a:r>
              <a:rPr lang="en-US" dirty="0">
                <a:solidFill>
                  <a:schemeClr val="dk1"/>
                </a:solidFill>
                <a:latin typeface="Times New Roman" pitchFamily="18" charset="0"/>
                <a:ea typeface="Calibri"/>
                <a:cs typeface="Times New Roman" pitchFamily="18" charset="0"/>
                <a:sym typeface="Calibri"/>
              </a:rPr>
              <a:t>is based on the concept of regression, but instead of predicting continuous values, it predicts the probability of an instance belonging to a particular class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is widely used in various domains, including healthcare, finance, marketing, and social sciences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It is especially useful when the dependent variable (the variable being predicted) is categorical or binary</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p:txBody>
      </p:sp>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Logistic Regression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227883"/>
            <a:ext cx="9067800" cy="1338828"/>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can be used to classify the observations using different types of data and can easily determine the most effective variables used for the classification. The below image is showing the logistic function:</a:t>
            </a:r>
          </a:p>
        </p:txBody>
      </p:sp>
      <p:pic>
        <p:nvPicPr>
          <p:cNvPr id="8" name="Picture 2" descr="C:\Users\ADMIN\Downloads\logistic-regression-in-machine-learn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3352800"/>
            <a:ext cx="5373687" cy="3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Logistic Function (Sigmoid Function)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0160" y="2223249"/>
            <a:ext cx="89916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The logistic function, also known as the sigmoid function, is a key component of logistic regression</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smtClean="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The </a:t>
            </a:r>
            <a:r>
              <a:rPr lang="en-US" dirty="0">
                <a:solidFill>
                  <a:schemeClr val="dk1"/>
                </a:solidFill>
                <a:latin typeface="Times New Roman" pitchFamily="18" charset="0"/>
                <a:ea typeface="Calibri"/>
                <a:cs typeface="Times New Roman" pitchFamily="18" charset="0"/>
                <a:sym typeface="Calibri"/>
              </a:rPr>
              <a:t>sigmoid function maps any real-valued number to a value between 0 and 1</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The value of the logistic regression must be between 0 and 1, which cannot go beyond this limit, so it forms a curve like the "S" form. The S-form curve is called the Sigmoid function or the logistic function</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It </a:t>
            </a:r>
            <a:r>
              <a:rPr lang="en-US" dirty="0">
                <a:solidFill>
                  <a:schemeClr val="dk1"/>
                </a:solidFill>
                <a:latin typeface="Times New Roman" pitchFamily="18" charset="0"/>
                <a:ea typeface="Calibri"/>
                <a:cs typeface="Times New Roman" pitchFamily="18" charset="0"/>
                <a:sym typeface="Calibri"/>
              </a:rPr>
              <a:t>has an S-shaped curve, which allows it to model the probability of an instance belonging to a specific class.</a:t>
            </a:r>
          </a:p>
        </p:txBody>
      </p:sp>
    </p:spTree>
  </p:cSld>
  <p:clrMapOvr>
    <a:masterClrMapping/>
  </p:clrMapOvr>
  <p:transition advTm="7742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24000"/>
            <a:ext cx="9144000" cy="914400"/>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Logistic Function (Sigmoid Function)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514600"/>
            <a:ext cx="89535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The sigmoid function is defined as follows: </a:t>
            </a:r>
            <a:r>
              <a:rPr lang="en-US" b="1" dirty="0">
                <a:solidFill>
                  <a:schemeClr val="dk1"/>
                </a:solidFill>
                <a:latin typeface="Times New Roman" pitchFamily="18" charset="0"/>
                <a:ea typeface="Calibri"/>
                <a:cs typeface="Times New Roman" pitchFamily="18" charset="0"/>
                <a:sym typeface="Calibri"/>
              </a:rPr>
              <a:t>f(x) = 1 / (1 + e^(-x</a:t>
            </a:r>
            <a:r>
              <a:rPr lang="en-US" b="1"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b="1"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Here, x is the input value, and f(x) represents the output value, which lies between 0 and 1</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As x approaches positive infinity, f(x) approaches 1, indicating a higher probability of belonging to the positive class.</a:t>
            </a:r>
          </a:p>
          <a:p>
            <a:pPr algn="just">
              <a:lnSpc>
                <a:spcPct val="150000"/>
              </a:lnSpc>
            </a:pPr>
            <a:r>
              <a:rPr lang="en-US" dirty="0">
                <a:solidFill>
                  <a:schemeClr val="dk1"/>
                </a:solidFill>
                <a:latin typeface="Times New Roman" pitchFamily="18" charset="0"/>
                <a:ea typeface="Calibri"/>
                <a:cs typeface="Times New Roman" pitchFamily="18" charset="0"/>
                <a:sym typeface="Calibri"/>
              </a:rPr>
              <a:t>Similarly, as x approaches negative infinity, f(x) approaches 0, indicating a lower probability of belonging to the positive class.</a:t>
            </a:r>
          </a:p>
          <a:p>
            <a:pPr algn="just">
              <a:lnSpc>
                <a:spcPct val="150000"/>
              </a:lnSpc>
            </a:pPr>
            <a:r>
              <a:rPr lang="en-US" dirty="0">
                <a:solidFill>
                  <a:schemeClr val="dk1"/>
                </a:solidFill>
                <a:latin typeface="Times New Roman" pitchFamily="18" charset="0"/>
                <a:ea typeface="Calibri"/>
                <a:cs typeface="Times New Roman" pitchFamily="18" charset="0"/>
                <a:sym typeface="Calibri"/>
              </a:rPr>
              <a:t>The midpoint of the sigmoid function occurs at x = 0, where f(0) = 0.5, indicating an equal probability of belonging to either class.</a:t>
            </a:r>
          </a:p>
        </p:txBody>
      </p:sp>
    </p:spTree>
  </p:cSld>
  <p:clrMapOvr>
    <a:masterClrMapping/>
  </p:clrMapOvr>
  <p:transition advTm="7742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7620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240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Decision </a:t>
            </a:r>
            <a:r>
              <a:rPr lang="en-US" b="1" dirty="0">
                <a:solidFill>
                  <a:schemeClr val="lt1"/>
                </a:solidFill>
                <a:ea typeface="Calibri"/>
                <a:cs typeface="Calibri"/>
                <a:sym typeface="Calibri"/>
              </a:rPr>
              <a:t>Boundary in Logistic Regression</a:t>
            </a:r>
          </a:p>
          <a:p>
            <a:pPr lvl="0"/>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157224"/>
            <a:ext cx="9067800" cy="4662815"/>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In a two-dimensional feature space, the decision boundary is represented by a line that separates the positive and negative instances</a:t>
            </a:r>
            <a:r>
              <a:rPr lang="en-US" dirty="0" smtClean="0">
                <a:solidFill>
                  <a:schemeClr val="dk1"/>
                </a:solidFill>
                <a:latin typeface="Times New Roman" pitchFamily="18" charset="0"/>
                <a:ea typeface="Calibri"/>
                <a:cs typeface="Times New Roman" pitchFamily="18" charset="0"/>
                <a:sym typeface="Calibri"/>
              </a:rPr>
              <a:t>.</a:t>
            </a:r>
          </a:p>
          <a:p>
            <a:pPr marL="342900" indent="-342900" algn="just">
              <a:lnSpc>
                <a:spcPct val="150000"/>
              </a:lnSpc>
              <a:buFont typeface="Wingdings" pitchFamily="2" charset="2"/>
              <a:buChar char="q"/>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The decision boundary is derived from the sigmoid function output, where the predicted probability is compared to the threshold value.</a:t>
            </a:r>
          </a:p>
          <a:p>
            <a:pPr algn="just">
              <a:lnSpc>
                <a:spcPct val="150000"/>
              </a:lnSpc>
            </a:pPr>
            <a:endParaRPr lang="en-US" dirty="0" smtClean="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Instances </a:t>
            </a:r>
            <a:r>
              <a:rPr lang="en-US" dirty="0">
                <a:solidFill>
                  <a:schemeClr val="dk1"/>
                </a:solidFill>
                <a:latin typeface="Times New Roman" pitchFamily="18" charset="0"/>
                <a:ea typeface="Calibri"/>
                <a:cs typeface="Times New Roman" pitchFamily="18" charset="0"/>
                <a:sym typeface="Calibri"/>
              </a:rPr>
              <a:t>with predicted probabilities above the threshold are classified as the positive class, and those below the threshold are classified as the negative class.</a:t>
            </a:r>
          </a:p>
          <a:p>
            <a:pPr algn="just">
              <a:lnSpc>
                <a:spcPct val="150000"/>
              </a:lnSpc>
            </a:pPr>
            <a:endParaRPr lang="en-US" dirty="0" smtClean="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The </a:t>
            </a:r>
            <a:r>
              <a:rPr lang="en-US" dirty="0">
                <a:solidFill>
                  <a:schemeClr val="dk1"/>
                </a:solidFill>
                <a:latin typeface="Times New Roman" pitchFamily="18" charset="0"/>
                <a:ea typeface="Calibri"/>
                <a:cs typeface="Times New Roman" pitchFamily="18" charset="0"/>
                <a:sym typeface="Calibri"/>
              </a:rPr>
              <a:t>decision boundary can be linear or non-linear, depending on the relationship between the input variables and the output probability.</a:t>
            </a:r>
          </a:p>
        </p:txBody>
      </p:sp>
    </p:spTree>
  </p:cSld>
  <p:clrMapOvr>
    <a:masterClrMapping/>
  </p:clrMapOvr>
  <p:transition advTm="7742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K-Nearest Neighbor(KNN)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369332"/>
          </a:xfrm>
          <a:prstGeom prst="rect">
            <a:avLst/>
          </a:prstGeom>
        </p:spPr>
        <p:txBody>
          <a:bodyPr wrap="square">
            <a:spAutoFit/>
          </a:bodyPr>
          <a:lstStyle/>
          <a:p>
            <a:endParaRPr lang="en-US" dirty="0"/>
          </a:p>
        </p:txBody>
      </p:sp>
      <p:sp>
        <p:nvSpPr>
          <p:cNvPr id="2" name="Rectangle 1"/>
          <p:cNvSpPr/>
          <p:nvPr/>
        </p:nvSpPr>
        <p:spPr>
          <a:xfrm>
            <a:off x="267494" y="2333030"/>
            <a:ext cx="8571706" cy="2585323"/>
          </a:xfrm>
          <a:prstGeom prst="rect">
            <a:avLst/>
          </a:prstGeom>
        </p:spPr>
        <p:txBody>
          <a:bodyPr wrap="square">
            <a:spAutoFit/>
          </a:bodyPr>
          <a:lstStyle/>
          <a:p>
            <a:r>
              <a:rPr lang="en-US" dirty="0"/>
              <a:t>﻿</a:t>
            </a:r>
            <a:r>
              <a:rPr lang="en-US" dirty="0" smtClean="0"/>
              <a:t>History</a:t>
            </a:r>
          </a:p>
          <a:p>
            <a:endParaRPr lang="en-US" dirty="0"/>
          </a:p>
          <a:p>
            <a:r>
              <a:rPr lang="en-US" dirty="0"/>
              <a:t>It was first described in the early 1950s</a:t>
            </a:r>
            <a:r>
              <a:rPr lang="en-US" dirty="0" smtClean="0"/>
              <a:t>.</a:t>
            </a:r>
          </a:p>
          <a:p>
            <a:endParaRPr lang="en-US" dirty="0"/>
          </a:p>
          <a:p>
            <a:r>
              <a:rPr lang="en-US" dirty="0"/>
              <a:t>The method is labor intensive when given large training sets</a:t>
            </a:r>
            <a:r>
              <a:rPr lang="en-US" dirty="0" smtClean="0"/>
              <a:t>.</a:t>
            </a:r>
          </a:p>
          <a:p>
            <a:endParaRPr lang="en-US" dirty="0"/>
          </a:p>
          <a:p>
            <a:r>
              <a:rPr lang="en-US" dirty="0"/>
              <a:t>Gained popularity, when increased computing power became available</a:t>
            </a:r>
            <a:r>
              <a:rPr lang="en-US" dirty="0" smtClean="0"/>
              <a:t>.</a:t>
            </a:r>
          </a:p>
          <a:p>
            <a:endParaRPr lang="en-US" dirty="0"/>
          </a:p>
          <a:p>
            <a:r>
              <a:rPr lang="en-US" dirty="0"/>
              <a:t>Used widely in area of pattern recognition and statistical estimation.</a:t>
            </a:r>
            <a:endParaRPr lang="en-IN" dirty="0"/>
          </a:p>
        </p:txBody>
      </p:sp>
    </p:spTree>
    <p:extLst>
      <p:ext uri="{BB962C8B-B14F-4D97-AF65-F5344CB8AC3E}">
        <p14:creationId xmlns:p14="http://schemas.microsoft.com/office/powerpoint/2010/main" val="1063254268"/>
      </p:ext>
    </p:extLst>
  </p:cSld>
  <p:clrMapOvr>
    <a:masterClrMapping/>
  </p:clrMapOvr>
  <p:transition advTm="7742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240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Decision </a:t>
            </a:r>
            <a:r>
              <a:rPr lang="en-US" b="1" dirty="0">
                <a:solidFill>
                  <a:schemeClr val="lt1"/>
                </a:solidFill>
                <a:ea typeface="Calibri"/>
                <a:cs typeface="Calibri"/>
                <a:sym typeface="Calibri"/>
              </a:rPr>
              <a:t>Boundary in Logistic Regression</a:t>
            </a:r>
          </a:p>
          <a:p>
            <a:pPr lvl="0"/>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7" name="Picture 2" descr="C:\Users\ADMIN\Downloads\0_NM7JbD9nt2OEVwb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972" y="2294131"/>
            <a:ext cx="6583043" cy="4235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742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Decision </a:t>
            </a:r>
            <a:r>
              <a:rPr lang="en-US" b="1" dirty="0">
                <a:solidFill>
                  <a:schemeClr val="lt1"/>
                </a:solidFill>
                <a:ea typeface="Calibri"/>
                <a:cs typeface="Calibri"/>
                <a:sym typeface="Calibri"/>
              </a:rPr>
              <a:t>Boundary in Logistic Regression</a:t>
            </a:r>
          </a:p>
          <a:p>
            <a:pPr lvl="0"/>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52400" y="2241550"/>
            <a:ext cx="89916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uses a decision boundary to classify instances into different classes based on their predicted probabilities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The decision boundary is a threshold value that separates the instances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If the predicted probability is above the threshold, the instance is classified as the positive class; otherwise, it is classified as the negative class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The decision boundary can be adjusted to control the trade-off between false positives and false negatives</a:t>
            </a:r>
          </a:p>
        </p:txBody>
      </p:sp>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Advantages </a:t>
            </a:r>
            <a:r>
              <a:rPr lang="en-US" b="1" dirty="0">
                <a:solidFill>
                  <a:schemeClr val="lt1"/>
                </a:solidFill>
                <a:ea typeface="Calibri"/>
                <a:cs typeface="Calibri"/>
                <a:sym typeface="Calibri"/>
              </a:rPr>
              <a:t>of  Logistic Regression</a:t>
            </a:r>
          </a:p>
          <a:p>
            <a:pPr lvl="0"/>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241550"/>
            <a:ext cx="8953500" cy="3416320"/>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is computationally efficient and can handle large datasets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It provides interpretable results by estimating the impact of each input variable on the output probability</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can handle both categorical and continuous input variables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It is robust to noise and outliers in the data.</a:t>
            </a:r>
          </a:p>
        </p:txBody>
      </p:sp>
    </p:spTree>
  </p:cSld>
  <p:clrMapOvr>
    <a:masterClrMapping/>
  </p:clrMapOvr>
  <p:transition advTm="7742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Limitations </a:t>
            </a:r>
            <a:r>
              <a:rPr lang="en-US" b="1" dirty="0">
                <a:solidFill>
                  <a:schemeClr val="lt1"/>
                </a:solidFill>
                <a:ea typeface="Calibri"/>
                <a:cs typeface="Calibri"/>
                <a:sym typeface="Calibri"/>
              </a:rPr>
              <a:t>of  Logistic Regression</a:t>
            </a:r>
          </a:p>
          <a:p>
            <a:pPr lvl="0"/>
            <a:r>
              <a:rPr lang="en-US" b="1" dirty="0">
                <a:solidFill>
                  <a:schemeClr val="lt1"/>
                </a:solidFill>
                <a:ea typeface="Calibri"/>
                <a:cs typeface="Calibri"/>
                <a:sym typeface="Calibri"/>
              </a:rPr>
              <a:t>L</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288003"/>
            <a:ext cx="8763000" cy="3416320"/>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assumes a linear relationship between the input variables and the log-odds of the output probability</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It may not perform well if the classes are not linearly separable</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It is sensitive to irrelevant or correlated features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Logistic Regression is not suitable for multi-class classification without modifications..</a:t>
            </a:r>
          </a:p>
        </p:txBody>
      </p:sp>
    </p:spTree>
  </p:cSld>
  <p:clrMapOvr>
    <a:masterClrMapping/>
  </p:clrMapOvr>
  <p:transition advTm="7742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endParaRPr lang="en-US" b="1" dirty="0" smtClean="0">
              <a:solidFill>
                <a:schemeClr val="lt1"/>
              </a:solidFill>
              <a:ea typeface="Calibri"/>
              <a:cs typeface="Calibri"/>
              <a:sym typeface="Calibri"/>
            </a:endParaRPr>
          </a:p>
          <a:p>
            <a:pPr marL="0" indent="0">
              <a:buNone/>
            </a:pPr>
            <a:r>
              <a:rPr lang="en-US" b="1" dirty="0" smtClean="0">
                <a:solidFill>
                  <a:schemeClr val="lt1"/>
                </a:solidFill>
                <a:ea typeface="Calibri"/>
                <a:cs typeface="Calibri"/>
                <a:sym typeface="Calibri"/>
              </a:rPr>
              <a:t>Real-world </a:t>
            </a:r>
            <a:r>
              <a:rPr lang="en-US" b="1" dirty="0">
                <a:solidFill>
                  <a:schemeClr val="lt1"/>
                </a:solidFill>
                <a:ea typeface="Calibri"/>
                <a:cs typeface="Calibri"/>
                <a:sym typeface="Calibri"/>
              </a:rPr>
              <a:t>Use Cases of  Logistic Regression</a:t>
            </a:r>
          </a:p>
          <a:p>
            <a:pPr lvl="0"/>
            <a:r>
              <a:rPr lang="en-US" b="1" dirty="0">
                <a:solidFill>
                  <a:schemeClr val="lt1"/>
                </a:solidFill>
                <a:ea typeface="Calibri"/>
                <a:cs typeface="Calibri"/>
                <a:sym typeface="Calibri"/>
              </a:rPr>
              <a:t>L</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33350" y="2241550"/>
            <a:ext cx="88773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Predicting customer churn in a telecommunications company based on customer demographics and usage patterns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Medical diagnosis, such as predicting the likelihood of a patient having a certain disease based on symptoms and test results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dirty="0">
                <a:solidFill>
                  <a:schemeClr val="dk1"/>
                </a:solidFill>
                <a:latin typeface="Times New Roman" pitchFamily="18" charset="0"/>
                <a:ea typeface="Calibri"/>
                <a:cs typeface="Times New Roman" pitchFamily="18" charset="0"/>
                <a:sym typeface="Calibri"/>
              </a:rPr>
              <a:t>Credit scoring, determining the probability of default for loan applicants based on their financial information</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r>
              <a:rPr lang="en-US" dirty="0" smtClean="0">
                <a:solidFill>
                  <a:schemeClr val="dk1"/>
                </a:solidFill>
                <a:latin typeface="Times New Roman" pitchFamily="18" charset="0"/>
                <a:ea typeface="Calibri"/>
                <a:cs typeface="Times New Roman" pitchFamily="18" charset="0"/>
                <a:sym typeface="Calibri"/>
              </a:rPr>
              <a:t>Spam </a:t>
            </a:r>
            <a:r>
              <a:rPr lang="en-US" dirty="0">
                <a:solidFill>
                  <a:schemeClr val="dk1"/>
                </a:solidFill>
                <a:latin typeface="Times New Roman" pitchFamily="18" charset="0"/>
                <a:ea typeface="Calibri"/>
                <a:cs typeface="Times New Roman" pitchFamily="18" charset="0"/>
                <a:sym typeface="Calibri"/>
              </a:rPr>
              <a:t>email classification based on the content and metadata of emails.</a:t>
            </a:r>
          </a:p>
          <a:p>
            <a:pPr algn="just">
              <a:lnSpc>
                <a:spcPct val="150000"/>
              </a:lnSpc>
            </a:pPr>
            <a:r>
              <a:rPr lang="en-US" dirty="0">
                <a:solidFill>
                  <a:schemeClr val="dk1"/>
                </a:solidFill>
                <a:latin typeface="Times New Roman" pitchFamily="18" charset="0"/>
                <a:ea typeface="Calibri"/>
                <a:cs typeface="Times New Roman" pitchFamily="18" charset="0"/>
                <a:sym typeface="Calibri"/>
              </a:rPr>
              <a:t>Sentiment analysis, classifying the sentiment of customer reviews as positive or </a:t>
            </a:r>
            <a:r>
              <a:rPr lang="en-US" dirty="0" err="1">
                <a:solidFill>
                  <a:schemeClr val="dk1"/>
                </a:solidFill>
                <a:latin typeface="Times New Roman" pitchFamily="18" charset="0"/>
                <a:ea typeface="Calibri"/>
                <a:cs typeface="Times New Roman" pitchFamily="18" charset="0"/>
                <a:sym typeface="Calibri"/>
              </a:rPr>
              <a:t>negativ</a:t>
            </a:r>
            <a:r>
              <a:rPr lang="en-US" dirty="0">
                <a:solidFill>
                  <a:schemeClr val="dk1"/>
                </a:solidFill>
                <a:latin typeface="Times New Roman" pitchFamily="18" charset="0"/>
                <a:ea typeface="Calibri"/>
                <a:cs typeface="Times New Roman" pitchFamily="18" charset="0"/>
                <a:sym typeface="Calibri"/>
              </a:rPr>
              <a:t>..</a:t>
            </a:r>
          </a:p>
        </p:txBody>
      </p:sp>
    </p:spTree>
  </p:cSld>
  <p:clrMapOvr>
    <a:masterClrMapping/>
  </p:clrMapOvr>
  <p:transition advTm="7742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Type of Logistic Regression: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057400" y="3450431"/>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40640" y="2241550"/>
            <a:ext cx="8991600" cy="4247317"/>
          </a:xfrm>
          <a:prstGeom prst="rect">
            <a:avLst/>
          </a:prstGeom>
        </p:spPr>
        <p:txBody>
          <a:bodyPr wrap="square">
            <a:spAutoFit/>
          </a:bodyPr>
          <a:lstStyle/>
          <a:p>
            <a:pPr algn="just">
              <a:lnSpc>
                <a:spcPct val="150000"/>
              </a:lnSpc>
            </a:pPr>
            <a:r>
              <a:rPr lang="en-US" dirty="0">
                <a:solidFill>
                  <a:schemeClr val="dk1"/>
                </a:solidFill>
                <a:latin typeface="Times New Roman" pitchFamily="18" charset="0"/>
                <a:ea typeface="Calibri"/>
                <a:cs typeface="Times New Roman" pitchFamily="18" charset="0"/>
                <a:sym typeface="Calibri"/>
              </a:rPr>
              <a:t>On the basis of the categories, Logistic Regression can be classified into three types</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b="1" dirty="0">
                <a:solidFill>
                  <a:schemeClr val="dk1"/>
                </a:solidFill>
                <a:latin typeface="Times New Roman" pitchFamily="18" charset="0"/>
                <a:ea typeface="Calibri"/>
                <a:cs typeface="Times New Roman" pitchFamily="18" charset="0"/>
                <a:sym typeface="Calibri"/>
              </a:rPr>
              <a:t>Binomial: </a:t>
            </a:r>
            <a:r>
              <a:rPr lang="en-US" dirty="0">
                <a:solidFill>
                  <a:schemeClr val="dk1"/>
                </a:solidFill>
                <a:latin typeface="Times New Roman" pitchFamily="18" charset="0"/>
                <a:ea typeface="Calibri"/>
                <a:cs typeface="Times New Roman" pitchFamily="18" charset="0"/>
                <a:sym typeface="Calibri"/>
              </a:rPr>
              <a:t>In binomial Logistic regression, there can be only two possible types of the dependent variables, such as 0 or 1, Pass or Fail, etc</a:t>
            </a:r>
            <a:r>
              <a:rPr lang="en-US" dirty="0" smtClean="0">
                <a:solidFill>
                  <a:schemeClr val="dk1"/>
                </a:solidFill>
                <a:latin typeface="Times New Roman" pitchFamily="18" charset="0"/>
                <a:ea typeface="Calibri"/>
                <a:cs typeface="Times New Roman" pitchFamily="18" charset="0"/>
                <a:sym typeface="Calibri"/>
              </a:rPr>
              <a:t>.</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b="1" dirty="0">
                <a:solidFill>
                  <a:schemeClr val="dk1"/>
                </a:solidFill>
                <a:latin typeface="Times New Roman" pitchFamily="18" charset="0"/>
                <a:ea typeface="Calibri"/>
                <a:cs typeface="Times New Roman" pitchFamily="18" charset="0"/>
                <a:sym typeface="Calibri"/>
              </a:rPr>
              <a:t>Multinomial: </a:t>
            </a:r>
            <a:r>
              <a:rPr lang="en-US" dirty="0">
                <a:solidFill>
                  <a:schemeClr val="dk1"/>
                </a:solidFill>
                <a:latin typeface="Times New Roman" pitchFamily="18" charset="0"/>
                <a:ea typeface="Calibri"/>
                <a:cs typeface="Times New Roman" pitchFamily="18" charset="0"/>
                <a:sym typeface="Calibri"/>
              </a:rPr>
              <a:t>In multinomial Logistic regression, there can be 3 or more possible unordered types of the dependent variable, such as "cat", "dogs", or "</a:t>
            </a:r>
            <a:r>
              <a:rPr lang="en-US" dirty="0" smtClean="0">
                <a:solidFill>
                  <a:schemeClr val="dk1"/>
                </a:solidFill>
                <a:latin typeface="Times New Roman" pitchFamily="18" charset="0"/>
                <a:ea typeface="Calibri"/>
                <a:cs typeface="Times New Roman" pitchFamily="18" charset="0"/>
                <a:sym typeface="Calibri"/>
              </a:rPr>
              <a:t>sheep“</a:t>
            </a:r>
          </a:p>
          <a:p>
            <a:pPr algn="just">
              <a:lnSpc>
                <a:spcPct val="150000"/>
              </a:lnSpc>
            </a:pPr>
            <a:endParaRPr lang="en-US" dirty="0">
              <a:solidFill>
                <a:schemeClr val="dk1"/>
              </a:solidFill>
              <a:latin typeface="Times New Roman" pitchFamily="18" charset="0"/>
              <a:ea typeface="Calibri"/>
              <a:cs typeface="Times New Roman" pitchFamily="18" charset="0"/>
              <a:sym typeface="Calibri"/>
            </a:endParaRPr>
          </a:p>
          <a:p>
            <a:pPr algn="just">
              <a:lnSpc>
                <a:spcPct val="150000"/>
              </a:lnSpc>
            </a:pPr>
            <a:r>
              <a:rPr lang="en-US" b="1" dirty="0">
                <a:solidFill>
                  <a:schemeClr val="dk1"/>
                </a:solidFill>
                <a:latin typeface="Times New Roman" pitchFamily="18" charset="0"/>
                <a:ea typeface="Calibri"/>
                <a:cs typeface="Times New Roman" pitchFamily="18" charset="0"/>
                <a:sym typeface="Calibri"/>
              </a:rPr>
              <a:t>Ordinal</a:t>
            </a:r>
            <a:r>
              <a:rPr lang="en-US" dirty="0">
                <a:solidFill>
                  <a:schemeClr val="dk1"/>
                </a:solidFill>
                <a:latin typeface="Times New Roman" pitchFamily="18" charset="0"/>
                <a:ea typeface="Calibri"/>
                <a:cs typeface="Times New Roman" pitchFamily="18" charset="0"/>
                <a:sym typeface="Calibri"/>
              </a:rPr>
              <a:t>: In ordinal Logistic regression, there can be 3 or more possible ordered types of dependent variables, such as "low", "Medium", or "High".</a:t>
            </a:r>
          </a:p>
        </p:txBody>
      </p:sp>
    </p:spTree>
    <p:extLst>
      <p:ext uri="{BB962C8B-B14F-4D97-AF65-F5344CB8AC3E}">
        <p14:creationId xmlns:p14="http://schemas.microsoft.com/office/powerpoint/2010/main" val="601911320"/>
      </p:ext>
    </p:extLst>
  </p:cSld>
  <p:clrMapOvr>
    <a:masterClrMapping/>
  </p:clrMapOvr>
  <p:transition advTm="7742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r>
              <a:rPr lang="en-US" b="1" dirty="0">
                <a:solidFill>
                  <a:schemeClr val="bg1"/>
                </a:solidFill>
              </a:rPr>
              <a:t>Perceptrons</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20336" y="2252827"/>
            <a:ext cx="1992853" cy="369332"/>
          </a:xfrm>
          <a:prstGeom prst="rect">
            <a:avLst/>
          </a:prstGeom>
        </p:spPr>
        <p:txBody>
          <a:bodyPr wrap="none">
            <a:spAutoFit/>
          </a:bodyPr>
          <a:lstStyle/>
          <a:p>
            <a:r>
              <a:rPr lang="en-IN" dirty="0"/>
              <a:t>Biological Neuron</a:t>
            </a:r>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3042557"/>
            <a:ext cx="7258050" cy="313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7742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7"/>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Artificial Neuron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8"/>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9"/>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81076" y="2200275"/>
            <a:ext cx="9062924" cy="2031325"/>
          </a:xfrm>
          <a:prstGeom prst="rect">
            <a:avLst/>
          </a:prstGeom>
        </p:spPr>
        <p:txBody>
          <a:bodyPr wrap="square">
            <a:spAutoFit/>
          </a:bodyPr>
          <a:lstStyle/>
          <a:p>
            <a:pPr algn="just"/>
            <a:r>
              <a:rPr lang="en-US" dirty="0"/>
              <a:t>Researchers Warren </a:t>
            </a:r>
            <a:r>
              <a:rPr lang="en-US" dirty="0" err="1"/>
              <a:t>McCullock</a:t>
            </a:r>
            <a:r>
              <a:rPr lang="en-US" dirty="0"/>
              <a:t> and Walter Pitts published their first concept of simplified brain cell in </a:t>
            </a:r>
            <a:r>
              <a:rPr lang="en-US" dirty="0" smtClean="0"/>
              <a:t>1943.</a:t>
            </a:r>
          </a:p>
          <a:p>
            <a:pPr algn="just"/>
            <a:r>
              <a:rPr lang="en-US" dirty="0" smtClean="0"/>
              <a:t>This </a:t>
            </a:r>
            <a:r>
              <a:rPr lang="en-US" dirty="0"/>
              <a:t>was called </a:t>
            </a:r>
            <a:r>
              <a:rPr lang="en-US" dirty="0" err="1"/>
              <a:t>McCullock</a:t>
            </a:r>
            <a:r>
              <a:rPr lang="en-US" dirty="0"/>
              <a:t>-Pitts (MCP) </a:t>
            </a:r>
            <a:r>
              <a:rPr lang="en-US" dirty="0" smtClean="0"/>
              <a:t>neuron.</a:t>
            </a:r>
          </a:p>
          <a:p>
            <a:pPr algn="just"/>
            <a:r>
              <a:rPr lang="en-US" dirty="0" smtClean="0"/>
              <a:t>They </a:t>
            </a:r>
            <a:r>
              <a:rPr lang="en-US" dirty="0"/>
              <a:t>described such a nerve cell as a simple logic gate with binary outputs. • </a:t>
            </a:r>
            <a:endParaRPr lang="en-US" dirty="0" smtClean="0"/>
          </a:p>
          <a:p>
            <a:pPr algn="just"/>
            <a:r>
              <a:rPr lang="en-US" dirty="0" smtClean="0"/>
              <a:t>Multiple </a:t>
            </a:r>
            <a:r>
              <a:rPr lang="en-US" dirty="0"/>
              <a:t>signals arrive at the dendrites and are then integrated into the cell body, and, if the accumulated signal exceeds a certain threshold, an output signal is generated that will be passed on by the axon.</a:t>
            </a:r>
            <a:endParaRPr lang="en-IN" dirty="0"/>
          </a:p>
        </p:txBody>
      </p:sp>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3886200"/>
            <a:ext cx="544235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7742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Perceptron</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9144" y="2271730"/>
            <a:ext cx="8982456" cy="646331"/>
          </a:xfrm>
          <a:prstGeom prst="rect">
            <a:avLst/>
          </a:prstGeom>
        </p:spPr>
        <p:txBody>
          <a:bodyPr wrap="square">
            <a:spAutoFit/>
          </a:bodyPr>
          <a:lstStyle/>
          <a:p>
            <a:r>
              <a:rPr lang="en-US" dirty="0"/>
              <a:t>A perceptron is a neural network unit (an artificial neuron) that does </a:t>
            </a:r>
            <a:r>
              <a:rPr lang="en-US" dirty="0" smtClean="0"/>
              <a:t>certain computations </a:t>
            </a:r>
            <a:r>
              <a:rPr lang="en-US" dirty="0"/>
              <a:t>to detect features or business intelligence in the input data.</a:t>
            </a:r>
            <a:endParaRPr lang="en-IN" dirty="0"/>
          </a:p>
        </p:txBody>
      </p:sp>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4555" y="2905869"/>
            <a:ext cx="5249069" cy="372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7742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198257"/>
            <a:ext cx="9144000" cy="2308324"/>
          </a:xfrm>
          <a:prstGeom prst="rect">
            <a:avLst/>
          </a:prstGeom>
        </p:spPr>
        <p:txBody>
          <a:bodyPr wrap="square">
            <a:spAutoFit/>
          </a:bodyPr>
          <a:lstStyle/>
          <a:p>
            <a:r>
              <a:rPr lang="en-US" dirty="0"/>
              <a:t>Perceptron was introduced by Frank Rosenblatt in </a:t>
            </a:r>
            <a:r>
              <a:rPr lang="en-US" dirty="0" smtClean="0"/>
              <a:t>1957.</a:t>
            </a:r>
          </a:p>
          <a:p>
            <a:endParaRPr lang="en-US" dirty="0"/>
          </a:p>
          <a:p>
            <a:r>
              <a:rPr lang="en-US" dirty="0" smtClean="0"/>
              <a:t>He </a:t>
            </a:r>
            <a:r>
              <a:rPr lang="en-US" dirty="0"/>
              <a:t>proposed a Perceptron learning rule based on the original MCP </a:t>
            </a:r>
            <a:r>
              <a:rPr lang="en-US" dirty="0" smtClean="0"/>
              <a:t>neuron.</a:t>
            </a:r>
          </a:p>
          <a:p>
            <a:endParaRPr lang="en-US" dirty="0"/>
          </a:p>
          <a:p>
            <a:r>
              <a:rPr lang="en-US" dirty="0" smtClean="0"/>
              <a:t>A </a:t>
            </a:r>
            <a:r>
              <a:rPr lang="en-US" dirty="0"/>
              <a:t>Perceptron is an algorithm for supervised learning of binary </a:t>
            </a:r>
            <a:r>
              <a:rPr lang="en-US" dirty="0" smtClean="0"/>
              <a:t>classifiers.</a:t>
            </a:r>
          </a:p>
          <a:p>
            <a:endParaRPr lang="en-US" dirty="0"/>
          </a:p>
          <a:p>
            <a:r>
              <a:rPr lang="en-US" dirty="0" smtClean="0"/>
              <a:t>This </a:t>
            </a:r>
            <a:r>
              <a:rPr lang="en-US" dirty="0"/>
              <a:t>algorithm enables neurons to learn and processes elements in the training set one at a time.</a:t>
            </a:r>
            <a:endParaRPr lang="en-IN" dirty="0"/>
          </a:p>
        </p:txBody>
      </p:sp>
    </p:spTree>
    <p:extLst>
      <p:ext uri="{BB962C8B-B14F-4D97-AF65-F5344CB8AC3E}">
        <p14:creationId xmlns:p14="http://schemas.microsoft.com/office/powerpoint/2010/main" val="601911320"/>
      </p:ext>
    </p:extLst>
  </p:cSld>
  <p:clrMapOvr>
    <a:masterClrMapping/>
  </p:clrMapOvr>
  <p:transition advTm="7742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a:solidFill>
                  <a:schemeClr val="lt1"/>
                </a:solidFill>
                <a:ea typeface="Calibri"/>
                <a:cs typeface="Calibri"/>
                <a:sym typeface="Calibri"/>
              </a:rPr>
              <a:t>K-Nearest Neighbor(KNN) </a:t>
            </a:r>
            <a:r>
              <a:rPr lang="en-US" b="1" dirty="0" smtClean="0">
                <a:solidFill>
                  <a:schemeClr val="lt1"/>
                </a:solidFill>
                <a:ea typeface="Calibri"/>
                <a:cs typeface="Calibri"/>
                <a:sym typeface="Calibri"/>
              </a:rPr>
              <a:t>Example</a:t>
            </a: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369332"/>
          </a:xfrm>
          <a:prstGeom prst="rect">
            <a:avLst/>
          </a:prstGeom>
        </p:spPr>
        <p:txBody>
          <a:bodyPr wrap="square">
            <a:spAutoFit/>
          </a:bodyPr>
          <a:lstStyle/>
          <a:p>
            <a:endParaRPr lang="en-US" dirty="0"/>
          </a:p>
        </p:txBody>
      </p:sp>
      <p:pic>
        <p:nvPicPr>
          <p:cNvPr id="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2313384"/>
            <a:ext cx="3833813" cy="419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4716580"/>
      </p:ext>
    </p:extLst>
  </p:cSld>
  <p:clrMapOvr>
    <a:masterClrMapping/>
  </p:clrMapOvr>
  <p:transition advTm="7742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 y="2667000"/>
            <a:ext cx="884872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911320"/>
      </p:ext>
    </p:extLst>
  </p:cSld>
  <p:clrMapOvr>
    <a:masterClrMapping/>
  </p:clrMapOvr>
  <p:transition advTm="7742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6002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a:t>
            </a:r>
            <a:endParaRPr lang="en-US" b="1" dirty="0">
              <a:solidFill>
                <a:schemeClr val="bg1"/>
              </a:solidFill>
            </a:endParaRPr>
          </a:p>
        </p:txBody>
      </p:sp>
      <p:sp>
        <p:nvSpPr>
          <p:cNvPr id="19461" name="TextBox 6"/>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33528" y="2176115"/>
            <a:ext cx="9110472" cy="4524315"/>
          </a:xfrm>
          <a:prstGeom prst="rect">
            <a:avLst/>
          </a:prstGeom>
        </p:spPr>
        <p:txBody>
          <a:bodyPr wrap="square">
            <a:spAutoFit/>
          </a:bodyPr>
          <a:lstStyle/>
          <a:p>
            <a:r>
              <a:rPr lang="en-US" dirty="0" smtClean="0"/>
              <a:t>There </a:t>
            </a:r>
            <a:r>
              <a:rPr lang="en-US" dirty="0"/>
              <a:t>are two types of </a:t>
            </a:r>
            <a:r>
              <a:rPr lang="en-US" dirty="0" smtClean="0"/>
              <a:t>Perceptrons</a:t>
            </a:r>
          </a:p>
          <a:p>
            <a:endParaRPr lang="en-US" dirty="0"/>
          </a:p>
          <a:p>
            <a:r>
              <a:rPr lang="en-US" dirty="0" smtClean="0"/>
              <a:t>Single </a:t>
            </a:r>
            <a:r>
              <a:rPr lang="en-US" dirty="0"/>
              <a:t>layer and </a:t>
            </a:r>
            <a:r>
              <a:rPr lang="en-US" dirty="0" smtClean="0"/>
              <a:t>Multilayer.</a:t>
            </a:r>
          </a:p>
          <a:p>
            <a:endParaRPr lang="en-US" dirty="0"/>
          </a:p>
          <a:p>
            <a:r>
              <a:rPr lang="en-US" dirty="0" smtClean="0"/>
              <a:t>Single </a:t>
            </a:r>
            <a:r>
              <a:rPr lang="en-US" dirty="0"/>
              <a:t>layer Perceptrons can learn only linearly separable </a:t>
            </a:r>
            <a:r>
              <a:rPr lang="en-US" dirty="0" smtClean="0"/>
              <a:t>patterns.</a:t>
            </a:r>
          </a:p>
          <a:p>
            <a:endParaRPr lang="en-US" dirty="0"/>
          </a:p>
          <a:p>
            <a:r>
              <a:rPr lang="en-US" dirty="0" smtClean="0"/>
              <a:t>Multilayer </a:t>
            </a:r>
            <a:r>
              <a:rPr lang="en-US" dirty="0"/>
              <a:t>Perceptrons or </a:t>
            </a:r>
            <a:r>
              <a:rPr lang="en-US" dirty="0" smtClean="0"/>
              <a:t>feed forward </a:t>
            </a:r>
            <a:r>
              <a:rPr lang="en-US" dirty="0"/>
              <a:t>neural networks with two or more layers have the greater processing </a:t>
            </a:r>
            <a:r>
              <a:rPr lang="en-US" dirty="0" smtClean="0"/>
              <a:t>power.</a:t>
            </a:r>
          </a:p>
          <a:p>
            <a:endParaRPr lang="en-US" dirty="0"/>
          </a:p>
          <a:p>
            <a:r>
              <a:rPr lang="en-US" dirty="0" smtClean="0"/>
              <a:t>The </a:t>
            </a:r>
            <a:r>
              <a:rPr lang="en-US" dirty="0"/>
              <a:t>Perceptron algorithm learns the weights for the input signals in order to draw a linear decision </a:t>
            </a:r>
            <a:r>
              <a:rPr lang="en-US" dirty="0" smtClean="0"/>
              <a:t>boundary.</a:t>
            </a:r>
          </a:p>
          <a:p>
            <a:endParaRPr lang="en-US" dirty="0"/>
          </a:p>
          <a:p>
            <a:r>
              <a:rPr lang="en-US" dirty="0" smtClean="0"/>
              <a:t>This </a:t>
            </a:r>
            <a:r>
              <a:rPr lang="en-US" dirty="0"/>
              <a:t>enables you to distinguish between the two linearly separable classes +1 and -1. • </a:t>
            </a:r>
            <a:endParaRPr lang="en-US" dirty="0" smtClean="0"/>
          </a:p>
          <a:p>
            <a:endParaRPr lang="en-US" dirty="0"/>
          </a:p>
          <a:p>
            <a:r>
              <a:rPr lang="en-US" dirty="0" smtClean="0"/>
              <a:t>Note</a:t>
            </a:r>
            <a:r>
              <a:rPr lang="en-US" dirty="0"/>
              <a:t>: Supervised Learning is a type of Machine Learning used to learn models from labeled training data. It enables output prediction for future or unseen data.</a:t>
            </a:r>
            <a:endParaRPr lang="en-IN" dirty="0"/>
          </a:p>
        </p:txBody>
      </p:sp>
    </p:spTree>
  </p:cSld>
  <p:clrMapOvr>
    <a:masterClrMapping/>
  </p:clrMapOvr>
  <p:transition advTm="7742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8C2238-898E-20FD-04EB-13138E965F4E}"/>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AD74927-DB6A-B70C-6E6F-408FE74B9B15}"/>
              </a:ext>
            </a:extLst>
          </p:cNvPr>
          <p:cNvSpPr>
            <a:spLocks noGrp="1"/>
          </p:cNvSpPr>
          <p:nvPr>
            <p:ph idx="1"/>
          </p:nvPr>
        </p:nvSpPr>
        <p:spPr/>
        <p:txBody>
          <a:bodyPr/>
          <a:lstStyle/>
          <a:p>
            <a:endParaRPr lang="en-IN"/>
          </a:p>
        </p:txBody>
      </p:sp>
      <p:pic>
        <p:nvPicPr>
          <p:cNvPr id="4" name="Picture 2" descr="C:\Users\parul\Desktop\Digital Learning Content.png">
            <a:extLst>
              <a:ext uri="{FF2B5EF4-FFF2-40B4-BE49-F238E27FC236}">
                <a16:creationId xmlns="" xmlns:a16="http://schemas.microsoft.com/office/drawing/2014/main" id="{0A46E037-9749-A4E1-B8E3-F24127593AB7}"/>
              </a:ext>
            </a:extLst>
          </p:cNvPr>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5" name="Rectangle 7">
            <a:extLst>
              <a:ext uri="{FF2B5EF4-FFF2-40B4-BE49-F238E27FC236}">
                <a16:creationId xmlns="" xmlns:a16="http://schemas.microsoft.com/office/drawing/2014/main" id="{BAFA71FF-647C-9D7A-DE5C-06918FBD2CD3}"/>
              </a:ext>
            </a:extLst>
          </p:cNvPr>
          <p:cNvSpPr/>
          <p:nvPr>
            <p:custDataLst>
              <p:tags r:id="rId2"/>
            </p:custDataLst>
          </p:nvPr>
        </p:nvSpPr>
        <p:spPr>
          <a:xfrm>
            <a:off x="0" y="16002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 Learning Rule </a:t>
            </a:r>
            <a:endParaRPr lang="en-US" b="1" dirty="0">
              <a:solidFill>
                <a:schemeClr val="bg1"/>
              </a:solidFill>
            </a:endParaRPr>
          </a:p>
        </p:txBody>
      </p:sp>
      <p:sp>
        <p:nvSpPr>
          <p:cNvPr id="6" name="TextBox 6">
            <a:extLst>
              <a:ext uri="{FF2B5EF4-FFF2-40B4-BE49-F238E27FC236}">
                <a16:creationId xmlns="" xmlns:a16="http://schemas.microsoft.com/office/drawing/2014/main" id="{21D75E9F-2206-C7B9-6B88-6CD17D8F7F42}"/>
              </a:ext>
            </a:extLst>
          </p:cNvPr>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7" name="Picture 6" descr="C:\Users\parul\Desktop\Untitled-1.png">
            <a:extLst>
              <a:ext uri="{FF2B5EF4-FFF2-40B4-BE49-F238E27FC236}">
                <a16:creationId xmlns="" xmlns:a16="http://schemas.microsoft.com/office/drawing/2014/main" id="{DF7F60E6-26C1-61B3-90FD-0BE2F21994C7}"/>
              </a:ext>
            </a:extLst>
          </p:cNvPr>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9" name="Picture 12">
            <a:extLst>
              <a:ext uri="{FF2B5EF4-FFF2-40B4-BE49-F238E27FC236}">
                <a16:creationId xmlns="" xmlns:a16="http://schemas.microsoft.com/office/drawing/2014/main" id="{A276BC43-622D-30EB-205C-E59F9F666EC5}"/>
              </a:ext>
            </a:extLst>
          </p:cNvPr>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8" name="Rectangle 7"/>
          <p:cNvSpPr/>
          <p:nvPr/>
        </p:nvSpPr>
        <p:spPr>
          <a:xfrm>
            <a:off x="36576" y="2243137"/>
            <a:ext cx="9107424" cy="1477328"/>
          </a:xfrm>
          <a:prstGeom prst="rect">
            <a:avLst/>
          </a:prstGeom>
        </p:spPr>
        <p:txBody>
          <a:bodyPr wrap="square">
            <a:spAutoFit/>
          </a:bodyPr>
          <a:lstStyle/>
          <a:p>
            <a:r>
              <a:rPr lang="en-US" dirty="0"/>
              <a:t>Perceptron Learning Rule states that the algorithm would automatically learn the optimal weight coefficients. </a:t>
            </a:r>
          </a:p>
          <a:p>
            <a:endParaRPr lang="en-US" dirty="0" smtClean="0"/>
          </a:p>
          <a:p>
            <a:r>
              <a:rPr lang="en-US" dirty="0" smtClean="0"/>
              <a:t>The </a:t>
            </a:r>
            <a:r>
              <a:rPr lang="en-US" dirty="0"/>
              <a:t>input features are then multiplied with these weights to determine if a neuron fires or not.</a:t>
            </a:r>
            <a:endParaRPr lang="en-IN" dirty="0"/>
          </a:p>
        </p:txBody>
      </p:sp>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3581400"/>
            <a:ext cx="7629525"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6282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6002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 function </a:t>
            </a:r>
            <a:endParaRPr lang="en-US" b="1" dirty="0">
              <a:solidFill>
                <a:schemeClr val="bg1"/>
              </a:solidFill>
            </a:endParaRPr>
          </a:p>
        </p:txBody>
      </p:sp>
      <p:sp>
        <p:nvSpPr>
          <p:cNvPr id="19461" name="TextBox 6"/>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76200" y="2268587"/>
            <a:ext cx="8915400" cy="646331"/>
          </a:xfrm>
          <a:prstGeom prst="rect">
            <a:avLst/>
          </a:prstGeom>
        </p:spPr>
        <p:txBody>
          <a:bodyPr wrap="square">
            <a:spAutoFit/>
          </a:bodyPr>
          <a:lstStyle/>
          <a:p>
            <a:r>
              <a:rPr lang="en-US" dirty="0"/>
              <a:t>Perceptron is a function that maps its input “x,” which is multiplied with the learned weight coefficient; an output value ”f(x)”is generated.</a:t>
            </a:r>
            <a:endParaRPr lang="en-IN" dirty="0"/>
          </a:p>
        </p:txBody>
      </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0066" y="2591751"/>
            <a:ext cx="3523934" cy="96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200" y="3552824"/>
            <a:ext cx="9067800" cy="1477328"/>
          </a:xfrm>
          <a:prstGeom prst="rect">
            <a:avLst/>
          </a:prstGeom>
        </p:spPr>
        <p:txBody>
          <a:bodyPr wrap="square">
            <a:spAutoFit/>
          </a:bodyPr>
          <a:lstStyle/>
          <a:p>
            <a:r>
              <a:rPr lang="en-US" dirty="0"/>
              <a:t>In the equation given above: </a:t>
            </a:r>
            <a:endParaRPr lang="en-US" dirty="0" smtClean="0"/>
          </a:p>
          <a:p>
            <a:r>
              <a:rPr lang="en-US" dirty="0" smtClean="0"/>
              <a:t>“</a:t>
            </a:r>
            <a:r>
              <a:rPr lang="en-US" dirty="0"/>
              <a:t>w” = vector of real-valued weights </a:t>
            </a:r>
            <a:endParaRPr lang="en-US" dirty="0" smtClean="0"/>
          </a:p>
          <a:p>
            <a:r>
              <a:rPr lang="en-US" dirty="0" smtClean="0"/>
              <a:t>“</a:t>
            </a:r>
            <a:r>
              <a:rPr lang="en-US" dirty="0"/>
              <a:t>b” = bias (an element that adjusts the boundary away from origin without any dependence on the input value) </a:t>
            </a:r>
            <a:endParaRPr lang="en-US" dirty="0" smtClean="0"/>
          </a:p>
          <a:p>
            <a:r>
              <a:rPr lang="en-US" dirty="0" smtClean="0"/>
              <a:t>“</a:t>
            </a:r>
            <a:r>
              <a:rPr lang="en-US" dirty="0"/>
              <a:t>x” = vector of input x values</a:t>
            </a:r>
            <a:endParaRPr lang="en-IN" dirty="0"/>
          </a:p>
        </p:txBody>
      </p:sp>
    </p:spTree>
  </p:cSld>
  <p:clrMapOvr>
    <a:masterClrMapping/>
  </p:clrMapOvr>
  <p:transition advTm="7742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Perceptron function </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099691" y="3009898"/>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0" y="2276340"/>
            <a:ext cx="4346062" cy="369332"/>
          </a:xfrm>
          <a:prstGeom prst="rect">
            <a:avLst/>
          </a:prstGeom>
        </p:spPr>
        <p:txBody>
          <a:bodyPr wrap="none">
            <a:spAutoFit/>
          </a:bodyPr>
          <a:lstStyle/>
          <a:p>
            <a:r>
              <a:rPr lang="en-US" dirty="0"/>
              <a:t>“m” = number of inputs to the Perceptron</a:t>
            </a:r>
            <a:endParaRPr lang="en-IN" dirty="0"/>
          </a:p>
        </p:txBody>
      </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2291580"/>
            <a:ext cx="1564418" cy="125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056" y="3526436"/>
            <a:ext cx="8877300" cy="646331"/>
          </a:xfrm>
          <a:prstGeom prst="rect">
            <a:avLst/>
          </a:prstGeom>
        </p:spPr>
        <p:txBody>
          <a:bodyPr wrap="square">
            <a:spAutoFit/>
          </a:bodyPr>
          <a:lstStyle/>
          <a:p>
            <a:r>
              <a:rPr lang="en-US" dirty="0"/>
              <a:t>The output can be represented as “1” or “0.” It can also be represented as “1” or “-1” depending on which activation function is used.</a:t>
            </a:r>
            <a:endParaRPr lang="en-IN" dirty="0"/>
          </a:p>
        </p:txBody>
      </p:sp>
      <p:sp>
        <p:nvSpPr>
          <p:cNvPr id="4" name="Rectangle 3"/>
          <p:cNvSpPr/>
          <p:nvPr/>
        </p:nvSpPr>
        <p:spPr>
          <a:xfrm>
            <a:off x="190500" y="4226994"/>
            <a:ext cx="2505814" cy="369332"/>
          </a:xfrm>
          <a:prstGeom prst="rect">
            <a:avLst/>
          </a:prstGeom>
        </p:spPr>
        <p:txBody>
          <a:bodyPr wrap="none">
            <a:spAutoFit/>
          </a:bodyPr>
          <a:lstStyle/>
          <a:p>
            <a:r>
              <a:rPr lang="en-IN" b="1" dirty="0"/>
              <a:t>Inputs of Perceptron </a:t>
            </a:r>
          </a:p>
        </p:txBody>
      </p:sp>
      <p:sp>
        <p:nvSpPr>
          <p:cNvPr id="5" name="Rectangle 4"/>
          <p:cNvSpPr/>
          <p:nvPr/>
        </p:nvSpPr>
        <p:spPr>
          <a:xfrm>
            <a:off x="190500" y="4724400"/>
            <a:ext cx="8753856" cy="1200329"/>
          </a:xfrm>
          <a:prstGeom prst="rect">
            <a:avLst/>
          </a:prstGeom>
        </p:spPr>
        <p:txBody>
          <a:bodyPr wrap="square">
            <a:spAutoFit/>
          </a:bodyPr>
          <a:lstStyle/>
          <a:p>
            <a:r>
              <a:rPr lang="en-US" dirty="0"/>
              <a:t>A Perceptron accepts inputs, moderates them with certain weight values, then applies the transformation function to output the final result. </a:t>
            </a:r>
            <a:endParaRPr lang="en-US" dirty="0" smtClean="0"/>
          </a:p>
          <a:p>
            <a:endParaRPr lang="en-US" dirty="0"/>
          </a:p>
          <a:p>
            <a:r>
              <a:rPr lang="en-US" dirty="0" smtClean="0"/>
              <a:t>The </a:t>
            </a:r>
            <a:r>
              <a:rPr lang="en-US" dirty="0"/>
              <a:t>above below shows a Perceptron with a Boolean output.</a:t>
            </a:r>
            <a:endParaRPr lang="en-IN" dirty="0"/>
          </a:p>
        </p:txBody>
      </p:sp>
    </p:spTree>
    <p:extLst>
      <p:ext uri="{BB962C8B-B14F-4D97-AF65-F5344CB8AC3E}">
        <p14:creationId xmlns:p14="http://schemas.microsoft.com/office/powerpoint/2010/main" val="601911320"/>
      </p:ext>
    </p:extLst>
  </p:cSld>
  <p:clrMapOvr>
    <a:masterClrMapping/>
  </p:clrMapOvr>
  <p:transition advTm="7742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30004" y="228600"/>
            <a:ext cx="9144000" cy="6900863"/>
          </a:xfrm>
          <a:prstGeom prst="rect">
            <a:avLst/>
          </a:prstGeom>
          <a:noFill/>
          <a:ln w="9525">
            <a:noFill/>
            <a:miter lim="800000"/>
            <a:headEnd/>
            <a:tailEnd/>
          </a:ln>
        </p:spPr>
      </p:pic>
      <p:sp>
        <p:nvSpPr>
          <p:cNvPr id="19460" name="Rectangle 7"/>
          <p:cNvSpPr/>
          <p:nvPr>
            <p:custDataLst>
              <p:tags r:id="rId2"/>
            </p:custDataLst>
          </p:nvPr>
        </p:nvSpPr>
        <p:spPr>
          <a:xfrm>
            <a:off x="0" y="16002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dirty="0">
                <a:solidFill>
                  <a:schemeClr val="bg1"/>
                </a:solidFill>
              </a:rPr>
              <a:t>Perceptron function </a:t>
            </a:r>
            <a:endParaRPr lang="en-US" b="1" dirty="0">
              <a:solidFill>
                <a:schemeClr val="bg1"/>
              </a:solidFill>
            </a:endParaRPr>
          </a:p>
        </p:txBody>
      </p:sp>
      <p:sp>
        <p:nvSpPr>
          <p:cNvPr id="19461" name="TextBox 6"/>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069" y="2362200"/>
            <a:ext cx="6030849" cy="2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9824" y="4780598"/>
            <a:ext cx="8844344" cy="646331"/>
          </a:xfrm>
          <a:prstGeom prst="rect">
            <a:avLst/>
          </a:prstGeom>
        </p:spPr>
        <p:txBody>
          <a:bodyPr wrap="square">
            <a:spAutoFit/>
          </a:bodyPr>
          <a:lstStyle/>
          <a:p>
            <a:r>
              <a:rPr lang="en-US" dirty="0"/>
              <a:t>A Boolean output is based on inputs such as salaried, married, age, past credit profile, etc. It has only two values: Yes and No or True and False. </a:t>
            </a:r>
            <a:endParaRPr lang="en-IN" dirty="0"/>
          </a:p>
        </p:txBody>
      </p:sp>
      <p:sp>
        <p:nvSpPr>
          <p:cNvPr id="3" name="Rectangle 2"/>
          <p:cNvSpPr/>
          <p:nvPr/>
        </p:nvSpPr>
        <p:spPr>
          <a:xfrm>
            <a:off x="119824" y="5490259"/>
            <a:ext cx="8643176" cy="646331"/>
          </a:xfrm>
          <a:prstGeom prst="rect">
            <a:avLst/>
          </a:prstGeom>
        </p:spPr>
        <p:txBody>
          <a:bodyPr wrap="square">
            <a:spAutoFit/>
          </a:bodyPr>
          <a:lstStyle/>
          <a:p>
            <a:r>
              <a:rPr lang="en-US" dirty="0"/>
              <a:t>The summation function “∑” multiplies all inputs of “x” by weights “w” and then adds them up as follows:</a:t>
            </a:r>
            <a:endParaRPr lang="en-IN" dirty="0"/>
          </a:p>
        </p:txBody>
      </p:sp>
      <p:pic>
        <p:nvPicPr>
          <p:cNvPr id="819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6136590"/>
            <a:ext cx="7101840" cy="60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7742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152400" y="1600200"/>
            <a:ext cx="8763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Activation function </a:t>
            </a:r>
            <a:endParaRPr lang="en-US" b="1" dirty="0">
              <a:solidFill>
                <a:schemeClr val="bg1"/>
              </a:solidFill>
            </a:endParaRPr>
          </a:p>
        </p:txBody>
      </p:sp>
      <p:sp>
        <p:nvSpPr>
          <p:cNvPr id="19461" name="TextBox 6"/>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52400" y="2409735"/>
            <a:ext cx="8763000" cy="646331"/>
          </a:xfrm>
          <a:prstGeom prst="rect">
            <a:avLst/>
          </a:prstGeom>
        </p:spPr>
        <p:txBody>
          <a:bodyPr wrap="square">
            <a:spAutoFit/>
          </a:bodyPr>
          <a:lstStyle/>
          <a:p>
            <a:r>
              <a:rPr lang="en-US" dirty="0"/>
              <a:t>The activation function applies a step rule (convert the numerical output into +1 or -1) to check if the output of the weighting function is greater than zero or not</a:t>
            </a:r>
            <a:endParaRPr lang="en-IN" dirty="0"/>
          </a:p>
        </p:txBody>
      </p:sp>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062" y="3200400"/>
            <a:ext cx="806767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7742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600200"/>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IN" b="1" dirty="0">
                <a:solidFill>
                  <a:schemeClr val="bg1"/>
                </a:solidFill>
              </a:rPr>
              <a:t>Example </a:t>
            </a:r>
            <a:endParaRPr lang="en-US" b="1" dirty="0">
              <a:solidFill>
                <a:schemeClr val="bg1"/>
              </a:solidFill>
            </a:endParaRPr>
          </a:p>
        </p:txBody>
      </p:sp>
      <p:sp>
        <p:nvSpPr>
          <p:cNvPr id="19461" name="TextBox 6"/>
          <p:cNvSpPr/>
          <p:nvPr>
            <p:custDataLst>
              <p:tags r:id="rId3"/>
            </p:custDataLst>
          </p:nvPr>
        </p:nvSpPr>
        <p:spPr>
          <a:xfrm>
            <a:off x="0" y="1600200"/>
            <a:ext cx="89916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2973522"/>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76200" y="2275248"/>
            <a:ext cx="8991600" cy="646331"/>
          </a:xfrm>
          <a:prstGeom prst="rect">
            <a:avLst/>
          </a:prstGeom>
        </p:spPr>
        <p:txBody>
          <a:bodyPr wrap="square">
            <a:spAutoFit/>
          </a:bodyPr>
          <a:lstStyle/>
          <a:p>
            <a:r>
              <a:rPr lang="en-US" dirty="0"/>
              <a:t>For example: If ∑ </a:t>
            </a:r>
            <a:r>
              <a:rPr lang="en-US" dirty="0" err="1"/>
              <a:t>wixi</a:t>
            </a:r>
            <a:r>
              <a:rPr lang="en-US" dirty="0"/>
              <a:t>&gt; 0 =&gt; then final output “o” = 1 (issue bank loan) </a:t>
            </a:r>
            <a:endParaRPr lang="en-US" dirty="0" smtClean="0"/>
          </a:p>
          <a:p>
            <a:r>
              <a:rPr lang="en-US" dirty="0" smtClean="0"/>
              <a:t>Else</a:t>
            </a:r>
            <a:r>
              <a:rPr lang="en-US" dirty="0"/>
              <a:t>, final output “o” = -1 (deny bank loan)</a:t>
            </a:r>
            <a:endParaRPr lang="en-IN" dirty="0"/>
          </a:p>
        </p:txBody>
      </p:sp>
      <p:sp>
        <p:nvSpPr>
          <p:cNvPr id="3" name="Rectangle 2"/>
          <p:cNvSpPr/>
          <p:nvPr/>
        </p:nvSpPr>
        <p:spPr>
          <a:xfrm>
            <a:off x="152400" y="3009900"/>
            <a:ext cx="8839200" cy="1200329"/>
          </a:xfrm>
          <a:prstGeom prst="rect">
            <a:avLst/>
          </a:prstGeom>
        </p:spPr>
        <p:txBody>
          <a:bodyPr wrap="square">
            <a:spAutoFit/>
          </a:bodyPr>
          <a:lstStyle/>
          <a:p>
            <a:pPr algn="just"/>
            <a:r>
              <a:rPr lang="en-US" dirty="0"/>
              <a:t>Step function gets triggered above a certain value of the neuron output; else it outputs zero. Sign Function outputs +1 or -1 depending on whether neuron output is greater than zero or not. Sigmoid is the S-curve and outputs a value between 0 and 1.</a:t>
            </a:r>
            <a:endParaRPr lang="en-IN" dirty="0"/>
          </a:p>
        </p:txBody>
      </p:sp>
      <p:sp>
        <p:nvSpPr>
          <p:cNvPr id="4" name="Rectangle 3"/>
          <p:cNvSpPr/>
          <p:nvPr/>
        </p:nvSpPr>
        <p:spPr>
          <a:xfrm>
            <a:off x="152400" y="4245019"/>
            <a:ext cx="2569934" cy="369332"/>
          </a:xfrm>
          <a:prstGeom prst="rect">
            <a:avLst/>
          </a:prstGeom>
        </p:spPr>
        <p:txBody>
          <a:bodyPr wrap="none">
            <a:spAutoFit/>
          </a:bodyPr>
          <a:lstStyle/>
          <a:p>
            <a:r>
              <a:rPr lang="en-IN" b="1" dirty="0"/>
              <a:t>Output of Perceptron </a:t>
            </a:r>
          </a:p>
        </p:txBody>
      </p:sp>
      <p:sp>
        <p:nvSpPr>
          <p:cNvPr id="5" name="Rectangle 4"/>
          <p:cNvSpPr/>
          <p:nvPr/>
        </p:nvSpPr>
        <p:spPr>
          <a:xfrm>
            <a:off x="185928" y="4724400"/>
            <a:ext cx="4572000" cy="923330"/>
          </a:xfrm>
          <a:prstGeom prst="rect">
            <a:avLst/>
          </a:prstGeom>
        </p:spPr>
        <p:txBody>
          <a:bodyPr>
            <a:spAutoFit/>
          </a:bodyPr>
          <a:lstStyle/>
          <a:p>
            <a:r>
              <a:rPr lang="en-US" dirty="0"/>
              <a:t>Perceptron with a Boolean </a:t>
            </a:r>
            <a:r>
              <a:rPr lang="en-US" dirty="0" smtClean="0"/>
              <a:t>output:</a:t>
            </a:r>
          </a:p>
          <a:p>
            <a:r>
              <a:rPr lang="en-US" dirty="0" smtClean="0"/>
              <a:t>Inputs</a:t>
            </a:r>
            <a:r>
              <a:rPr lang="en-US" dirty="0"/>
              <a:t>: </a:t>
            </a:r>
            <a:r>
              <a:rPr lang="en-US" dirty="0" smtClean="0"/>
              <a:t>x1…</a:t>
            </a:r>
            <a:r>
              <a:rPr lang="en-US" dirty="0" err="1" smtClean="0"/>
              <a:t>xn</a:t>
            </a:r>
            <a:endParaRPr lang="en-US" dirty="0" smtClean="0"/>
          </a:p>
          <a:p>
            <a:r>
              <a:rPr lang="en-US" dirty="0" smtClean="0"/>
              <a:t>Output</a:t>
            </a:r>
            <a:r>
              <a:rPr lang="en-US" dirty="0"/>
              <a:t>: o(x1….</a:t>
            </a:r>
            <a:r>
              <a:rPr lang="en-US" dirty="0" err="1"/>
              <a:t>xn</a:t>
            </a:r>
            <a:r>
              <a:rPr lang="en-US" dirty="0"/>
              <a:t>)</a:t>
            </a:r>
            <a:endParaRPr lang="en-IN" dirty="0"/>
          </a:p>
        </p:txBody>
      </p:sp>
      <p:pic>
        <p:nvPicPr>
          <p:cNvPr id="1024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3336" y="5084561"/>
            <a:ext cx="6378264" cy="663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95542" y="5943600"/>
            <a:ext cx="8719858" cy="646331"/>
          </a:xfrm>
          <a:prstGeom prst="rect">
            <a:avLst/>
          </a:prstGeom>
        </p:spPr>
        <p:txBody>
          <a:bodyPr wrap="square">
            <a:spAutoFit/>
          </a:bodyPr>
          <a:lstStyle/>
          <a:p>
            <a:r>
              <a:rPr lang="en-US" dirty="0"/>
              <a:t>Weights: </a:t>
            </a:r>
            <a:r>
              <a:rPr lang="en-US" dirty="0" err="1"/>
              <a:t>wi</a:t>
            </a:r>
            <a:r>
              <a:rPr lang="en-US" dirty="0"/>
              <a:t>=&gt; contribution of input xi to the Perceptron output; </a:t>
            </a:r>
            <a:endParaRPr lang="en-US" dirty="0" smtClean="0"/>
          </a:p>
          <a:p>
            <a:r>
              <a:rPr lang="en-US" dirty="0" smtClean="0"/>
              <a:t>w0</a:t>
            </a:r>
            <a:r>
              <a:rPr lang="en-US" dirty="0"/>
              <a:t>=&gt; bias or threshold</a:t>
            </a:r>
            <a:endParaRPr lang="en-IN" dirty="0"/>
          </a:p>
        </p:txBody>
      </p:sp>
    </p:spTree>
  </p:cSld>
  <p:clrMapOvr>
    <a:masterClrMapping/>
  </p:clrMapOvr>
  <p:transition advTm="7742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15240" y="95943"/>
            <a:ext cx="9144000" cy="6900863"/>
          </a:xfrm>
          <a:prstGeom prst="rect">
            <a:avLst/>
          </a:prstGeom>
          <a:noFill/>
          <a:ln w="9525">
            <a:noFill/>
            <a:miter lim="800000"/>
            <a:headEnd/>
            <a:tailEnd/>
          </a:ln>
        </p:spPr>
      </p:pic>
      <p:sp>
        <p:nvSpPr>
          <p:cNvPr id="19460" name="Rectangle 7"/>
          <p:cNvSpPr/>
          <p:nvPr>
            <p:custDataLst>
              <p:tags r:id="rId2"/>
            </p:custDataLst>
          </p:nvPr>
        </p:nvSpPr>
        <p:spPr>
          <a:xfrm>
            <a:off x="0" y="1598613"/>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Support Vector </a:t>
            </a:r>
            <a:r>
              <a:rPr lang="en-US" b="1" dirty="0" smtClean="0">
                <a:solidFill>
                  <a:schemeClr val="bg1"/>
                </a:solidFill>
              </a:rPr>
              <a:t>Machines (SVM)</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148" name="Rectangle 2"/>
          <p:cNvSpPr txBox="1">
            <a:spLocks noChangeArrowheads="1"/>
          </p:cNvSpPr>
          <p:nvPr/>
        </p:nvSpPr>
        <p:spPr>
          <a:xfrm>
            <a:off x="0" y="2250975"/>
            <a:ext cx="4648200" cy="685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smtClean="0"/>
              <a:t>Linear Classifiers</a:t>
            </a:r>
            <a:endParaRPr lang="en-US" sz="3200" dirty="0"/>
          </a:p>
        </p:txBody>
      </p:sp>
      <p:sp>
        <p:nvSpPr>
          <p:cNvPr id="149" name="Rectangle 3"/>
          <p:cNvSpPr>
            <a:spLocks noChangeArrowheads="1"/>
          </p:cNvSpPr>
          <p:nvPr/>
        </p:nvSpPr>
        <p:spPr bwMode="auto">
          <a:xfrm>
            <a:off x="3771900" y="2981225"/>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3600" i="1" dirty="0"/>
              <a:t>f </a:t>
            </a:r>
            <a:r>
              <a:rPr lang="en-US" dirty="0"/>
              <a:t>        </a:t>
            </a:r>
          </a:p>
        </p:txBody>
      </p:sp>
      <p:sp>
        <p:nvSpPr>
          <p:cNvPr id="150" name="Line 4"/>
          <p:cNvSpPr>
            <a:spLocks noChangeShapeType="1"/>
          </p:cNvSpPr>
          <p:nvPr/>
        </p:nvSpPr>
        <p:spPr bwMode="auto">
          <a:xfrm>
            <a:off x="2400300" y="3271737"/>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51" name="Line 6"/>
          <p:cNvSpPr>
            <a:spLocks noChangeShapeType="1"/>
          </p:cNvSpPr>
          <p:nvPr/>
        </p:nvSpPr>
        <p:spPr bwMode="auto">
          <a:xfrm>
            <a:off x="4457700" y="2585937"/>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52" name="Line 8"/>
          <p:cNvSpPr>
            <a:spLocks noChangeShapeType="1"/>
          </p:cNvSpPr>
          <p:nvPr/>
        </p:nvSpPr>
        <p:spPr bwMode="auto">
          <a:xfrm>
            <a:off x="5372100" y="3271737"/>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53" name="Text Box 64"/>
          <p:cNvSpPr txBox="1">
            <a:spLocks noChangeArrowheads="1"/>
          </p:cNvSpPr>
          <p:nvPr/>
        </p:nvSpPr>
        <p:spPr bwMode="auto">
          <a:xfrm>
            <a:off x="3924300" y="388133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b="1" i="1"/>
              <a:t>f</a:t>
            </a:r>
            <a:r>
              <a:rPr lang="en-US" i="1"/>
              <a:t>(</a:t>
            </a:r>
            <a:r>
              <a:rPr lang="en-US" b="1" i="1"/>
              <a:t>x</a:t>
            </a:r>
            <a:r>
              <a:rPr lang="en-US" i="1"/>
              <a:t>,</a:t>
            </a:r>
            <a:r>
              <a:rPr lang="en-US" b="1" i="1">
                <a:solidFill>
                  <a:srgbClr val="00CC00"/>
                </a:solidFill>
              </a:rPr>
              <a:t>w</a:t>
            </a:r>
            <a:r>
              <a:rPr lang="en-US" i="1">
                <a:solidFill>
                  <a:srgbClr val="00CC00"/>
                </a:solidFill>
              </a:rPr>
              <a:t>,b</a:t>
            </a:r>
            <a:r>
              <a:rPr lang="en-US" i="1"/>
              <a:t>) = sign(</a:t>
            </a:r>
            <a:r>
              <a:rPr lang="en-US" b="1" i="1">
                <a:solidFill>
                  <a:srgbClr val="00CC00"/>
                </a:solidFill>
              </a:rPr>
              <a:t>w</a:t>
            </a:r>
            <a:r>
              <a:rPr lang="en-US" b="1" i="1"/>
              <a:t>. x</a:t>
            </a:r>
            <a:r>
              <a:rPr lang="en-US" i="1">
                <a:solidFill>
                  <a:srgbClr val="00CC00"/>
                </a:solidFill>
              </a:rPr>
              <a:t> </a:t>
            </a:r>
            <a:r>
              <a:rPr lang="en-US" i="1"/>
              <a:t>- </a:t>
            </a:r>
            <a:r>
              <a:rPr lang="en-US" i="1">
                <a:solidFill>
                  <a:srgbClr val="00CC00"/>
                </a:solidFill>
              </a:rPr>
              <a:t>b</a:t>
            </a:r>
            <a:r>
              <a:rPr lang="en-US" i="1"/>
              <a:t>)</a:t>
            </a:r>
          </a:p>
        </p:txBody>
      </p:sp>
      <p:sp>
        <p:nvSpPr>
          <p:cNvPr id="159" name="Text Box 5"/>
          <p:cNvSpPr txBox="1">
            <a:spLocks noChangeArrowheads="1"/>
          </p:cNvSpPr>
          <p:nvPr/>
        </p:nvSpPr>
        <p:spPr bwMode="auto">
          <a:xfrm>
            <a:off x="1819275" y="3048693"/>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800" b="1" i="1" dirty="0"/>
              <a:t>x</a:t>
            </a:r>
          </a:p>
        </p:txBody>
      </p:sp>
      <p:sp>
        <p:nvSpPr>
          <p:cNvPr id="160" name="Text Box 7"/>
          <p:cNvSpPr txBox="1">
            <a:spLocks noChangeArrowheads="1"/>
          </p:cNvSpPr>
          <p:nvPr/>
        </p:nvSpPr>
        <p:spPr bwMode="auto">
          <a:xfrm>
            <a:off x="4122172" y="2196999"/>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a:solidFill>
                  <a:srgbClr val="00CC00"/>
                </a:solidFill>
                <a:latin typeface="Symbol" pitchFamily="18" charset="2"/>
              </a:rPr>
              <a:t>a</a:t>
            </a:r>
          </a:p>
        </p:txBody>
      </p:sp>
      <p:sp>
        <p:nvSpPr>
          <p:cNvPr id="161" name="Text Box 9"/>
          <p:cNvSpPr txBox="1">
            <a:spLocks noChangeArrowheads="1"/>
          </p:cNvSpPr>
          <p:nvPr/>
        </p:nvSpPr>
        <p:spPr bwMode="auto">
          <a:xfrm>
            <a:off x="6858000" y="2966937"/>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sz="3200"/>
              <a:t>y</a:t>
            </a:r>
            <a:r>
              <a:rPr lang="en-US" sz="3200" baseline="30000"/>
              <a:t>est</a:t>
            </a:r>
          </a:p>
        </p:txBody>
      </p:sp>
    </p:spTree>
    <p:extLst>
      <p:ext uri="{BB962C8B-B14F-4D97-AF65-F5344CB8AC3E}">
        <p14:creationId xmlns:p14="http://schemas.microsoft.com/office/powerpoint/2010/main" val="2142761798"/>
      </p:ext>
    </p:extLst>
  </p:cSld>
  <p:clrMapOvr>
    <a:masterClrMapping/>
  </p:clrMapOvr>
  <p:transition advTm="7742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633" y="2667000"/>
            <a:ext cx="7851775"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633595"/>
      </p:ext>
    </p:extLst>
  </p:cSld>
  <p:clrMapOvr>
    <a:masterClrMapping/>
  </p:clrMapOvr>
  <p:transition advTm="7742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r>
              <a:rPr lang="en-US" b="1" dirty="0" smtClean="0">
                <a:solidFill>
                  <a:schemeClr val="bg1"/>
                </a:solidFill>
              </a:rPr>
              <a:t>Remarks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369332"/>
          </a:xfrm>
          <a:prstGeom prst="rect">
            <a:avLst/>
          </a:prstGeom>
        </p:spPr>
        <p:txBody>
          <a:bodyPr wrap="square">
            <a:spAutoFit/>
          </a:bodyPr>
          <a:lstStyle/>
          <a:p>
            <a:endParaRPr lang="en-US" dirty="0"/>
          </a:p>
        </p:txBody>
      </p:sp>
      <p:sp>
        <p:nvSpPr>
          <p:cNvPr id="2" name="Rectangle 1"/>
          <p:cNvSpPr/>
          <p:nvPr/>
        </p:nvSpPr>
        <p:spPr>
          <a:xfrm>
            <a:off x="25400" y="2241550"/>
            <a:ext cx="8571706" cy="1477328"/>
          </a:xfrm>
          <a:prstGeom prst="rect">
            <a:avLst/>
          </a:prstGeom>
        </p:spPr>
        <p:txBody>
          <a:bodyPr wrap="square">
            <a:spAutoFit/>
          </a:bodyPr>
          <a:lstStyle/>
          <a:p>
            <a:r>
              <a:rPr lang="en-US" dirty="0"/>
              <a:t>﻿</a:t>
            </a:r>
            <a:r>
              <a:rPr lang="en-US" dirty="0" smtClean="0"/>
              <a:t>Similarity </a:t>
            </a:r>
            <a:r>
              <a:rPr lang="en-US" dirty="0"/>
              <a:t>Function Based</a:t>
            </a:r>
            <a:r>
              <a:rPr lang="en-US" dirty="0" smtClean="0"/>
              <a:t>.</a:t>
            </a:r>
          </a:p>
          <a:p>
            <a:endParaRPr lang="en-US" dirty="0" smtClean="0"/>
          </a:p>
          <a:p>
            <a:r>
              <a:rPr lang="en-US" dirty="0" smtClean="0"/>
              <a:t>Choose </a:t>
            </a:r>
            <a:r>
              <a:rPr lang="en-US" dirty="0"/>
              <a:t>an odd value of k for 2 class problem</a:t>
            </a:r>
            <a:r>
              <a:rPr lang="en-US" dirty="0" smtClean="0"/>
              <a:t>.</a:t>
            </a:r>
          </a:p>
          <a:p>
            <a:endParaRPr lang="en-US" dirty="0" smtClean="0"/>
          </a:p>
          <a:p>
            <a:r>
              <a:rPr lang="en-US" dirty="0" smtClean="0"/>
              <a:t>k </a:t>
            </a:r>
            <a:r>
              <a:rPr lang="en-US" dirty="0"/>
              <a:t>must not be multiple of number of classes.</a:t>
            </a:r>
            <a:endParaRPr lang="en-IN" dirty="0"/>
          </a:p>
        </p:txBody>
      </p:sp>
      <p:sp>
        <p:nvSpPr>
          <p:cNvPr id="8" name="Rectangle 7"/>
          <p:cNvSpPr/>
          <p:nvPr/>
        </p:nvSpPr>
        <p:spPr>
          <a:xfrm>
            <a:off x="170180" y="3949997"/>
            <a:ext cx="8288020" cy="646331"/>
          </a:xfrm>
          <a:prstGeom prst="rect">
            <a:avLst/>
          </a:prstGeom>
        </p:spPr>
        <p:txBody>
          <a:bodyPr wrap="square">
            <a:spAutoFit/>
          </a:bodyPr>
          <a:lstStyle/>
          <a:p>
            <a:r>
              <a:rPr lang="en-US" dirty="0"/>
              <a:t>Closeness</a:t>
            </a:r>
          </a:p>
          <a:p>
            <a:r>
              <a:rPr lang="en-US" dirty="0"/>
              <a:t>• The Euclidean distance between two points or tuples, say,</a:t>
            </a:r>
            <a:endParaRPr lang="en-IN" dirty="0"/>
          </a:p>
        </p:txBody>
      </p:sp>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308" y="4879975"/>
            <a:ext cx="33051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308934"/>
      </p:ext>
    </p:extLst>
  </p:cSld>
  <p:clrMapOvr>
    <a:masterClrMapping/>
  </p:clrMapOvr>
  <p:transition advTm="7742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324301"/>
            <a:ext cx="6934200" cy="417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825749"/>
      </p:ext>
    </p:extLst>
  </p:cSld>
  <p:clrMapOvr>
    <a:masterClrMapping/>
  </p:clrMapOvr>
  <p:transition advTm="7742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717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362200"/>
            <a:ext cx="7183247"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919298"/>
      </p:ext>
    </p:extLst>
  </p:cSld>
  <p:clrMapOvr>
    <a:masterClrMapping/>
  </p:clrMapOvr>
  <p:transition advTm="7742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8" name="Text Box 4"/>
          <p:cNvSpPr txBox="1">
            <a:spLocks noChangeArrowheads="1"/>
          </p:cNvSpPr>
          <p:nvPr/>
        </p:nvSpPr>
        <p:spPr bwMode="auto">
          <a:xfrm>
            <a:off x="800100" y="2819400"/>
            <a:ext cx="7543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2800" dirty="0">
              <a:latin typeface="Times New Roman" pitchFamily="18" charset="0"/>
            </a:endParaRPr>
          </a:p>
        </p:txBody>
      </p:sp>
      <p:sp>
        <p:nvSpPr>
          <p:cNvPr id="10" name="Text Box 6"/>
          <p:cNvSpPr txBox="1">
            <a:spLocks noChangeArrowheads="1"/>
          </p:cNvSpPr>
          <p:nvPr/>
        </p:nvSpPr>
        <p:spPr bwMode="auto">
          <a:xfrm>
            <a:off x="241541" y="5094617"/>
            <a:ext cx="8711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sz="2800" dirty="0">
              <a:latin typeface="Times New Roman" pitchFamily="18" charset="0"/>
            </a:endParaRPr>
          </a:p>
        </p:txBody>
      </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20" y="2070822"/>
            <a:ext cx="7988000" cy="48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684487"/>
      </p:ext>
    </p:extLst>
  </p:cSld>
  <p:clrMapOvr>
    <a:masterClrMapping/>
  </p:clrMapOvr>
  <p:transition advTm="774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defRPr/>
            </a:pPr>
            <a:endParaRPr lang="en-US" b="1" dirty="0">
              <a:solidFill>
                <a:schemeClr val="bg1"/>
              </a:solidFill>
              <a:ea typeface="ＭＳ Ｐゴシック" charset="0"/>
              <a:cs typeface="ＭＳ Ｐゴシック" charset="0"/>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243151"/>
            <a:ext cx="184731" cy="369332"/>
          </a:xfrm>
          <a:prstGeom prst="rect">
            <a:avLst/>
          </a:prstGeom>
        </p:spPr>
        <p:txBody>
          <a:bodyPr wrap="none">
            <a:spAutoFit/>
          </a:bodyPr>
          <a:lstStyle/>
          <a:p>
            <a:pPr>
              <a:defRPr/>
            </a:pPr>
            <a:endParaRPr lang="en-US" b="1" dirty="0">
              <a:ea typeface="ＭＳ Ｐゴシック" charset="0"/>
              <a:cs typeface="ＭＳ Ｐゴシック" charset="0"/>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 y="2243151"/>
            <a:ext cx="8708735" cy="4387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766705"/>
      </p:ext>
    </p:extLst>
  </p:cSld>
  <p:clrMapOvr>
    <a:masterClrMapping/>
  </p:clrMapOvr>
  <p:transition advTm="7742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defRPr/>
            </a:pPr>
            <a:endParaRPr lang="en-US" sz="7200" b="1" dirty="0">
              <a:ea typeface="ＭＳ Ｐゴシック" charset="0"/>
              <a:cs typeface="ＭＳ Ｐゴシック" charset="0"/>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443" y="1641655"/>
            <a:ext cx="7631113" cy="525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641342"/>
      </p:ext>
    </p:extLst>
  </p:cSld>
  <p:clrMapOvr>
    <a:masterClrMapping/>
  </p:clrMapOvr>
  <p:transition advTm="7742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76200" y="15240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endParaRPr lang="en-US" dirty="0">
              <a:latin typeface="Times New Roman" pitchFamily="18" charset="0"/>
              <a:ea typeface="ＭＳ Ｐゴシック" pitchFamily="34" charset="-128"/>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307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0" y="2148840"/>
            <a:ext cx="8572500" cy="469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448899"/>
      </p:ext>
    </p:extLst>
  </p:cSld>
  <p:clrMapOvr>
    <a:masterClrMapping/>
  </p:clrMapOvr>
  <p:transition advTm="7742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15240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endParaRPr lang="en-US" dirty="0">
              <a:latin typeface="Times New Roman" pitchFamily="18" charset="0"/>
              <a:ea typeface="ＭＳ Ｐゴシック" pitchFamily="34" charset="-128"/>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26" y="2307273"/>
            <a:ext cx="8693194" cy="455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448266"/>
      </p:ext>
    </p:extLst>
  </p:cSld>
  <p:clrMapOvr>
    <a:masterClrMapping/>
  </p:clrMapOvr>
  <p:transition advTm="7742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76200" y="15240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endParaRPr lang="en-US" dirty="0">
              <a:latin typeface="Times New Roman" pitchFamily="18" charset="0"/>
              <a:ea typeface="ＭＳ Ｐゴシック" pitchFamily="34" charset="-128"/>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0" y="1406575"/>
            <a:ext cx="9067800" cy="5355312"/>
          </a:xfrm>
          <a:prstGeom prst="rect">
            <a:avLst/>
          </a:prstGeom>
        </p:spPr>
        <p:txBody>
          <a:bodyPr wrap="square">
            <a:spAutoFit/>
          </a:bodyPr>
          <a:lstStyle/>
          <a:p>
            <a:pPr algn="just"/>
            <a:endParaRPr lang="en-US" dirty="0" smtClean="0"/>
          </a:p>
          <a:p>
            <a:pPr algn="just"/>
            <a:endParaRPr lang="en-US" dirty="0"/>
          </a:p>
          <a:p>
            <a:pPr algn="just"/>
            <a:endParaRPr lang="en-US" dirty="0" smtClean="0"/>
          </a:p>
          <a:p>
            <a:pPr algn="just"/>
            <a:r>
              <a:rPr lang="en-US" dirty="0" smtClean="0"/>
              <a:t>SVMs </a:t>
            </a:r>
            <a:r>
              <a:rPr lang="en-US" dirty="0"/>
              <a:t>can be used to solve various real-world problems:</a:t>
            </a:r>
          </a:p>
          <a:p>
            <a:pPr algn="just"/>
            <a:r>
              <a:rPr lang="en-US" dirty="0" smtClean="0"/>
              <a:t>SVMs </a:t>
            </a:r>
            <a:r>
              <a:rPr lang="en-US" dirty="0"/>
              <a:t>are helpful in text and hypertext categorization, as their application can significantly reduce the need for labeled training instances in both the standard inductive and </a:t>
            </a:r>
            <a:r>
              <a:rPr lang="en-US" dirty="0" err="1"/>
              <a:t>transductive</a:t>
            </a:r>
            <a:r>
              <a:rPr lang="en-US" dirty="0"/>
              <a:t> settings.</a:t>
            </a:r>
          </a:p>
          <a:p>
            <a:pPr algn="just"/>
            <a:endParaRPr lang="en-US" dirty="0"/>
          </a:p>
          <a:p>
            <a:pPr algn="just"/>
            <a:r>
              <a:rPr lang="en-US" dirty="0"/>
              <a:t>Some methods for shallow semantic parsing are based on support vector </a:t>
            </a:r>
            <a:r>
              <a:rPr lang="en-US" dirty="0" smtClean="0"/>
              <a:t>machines. Classification </a:t>
            </a:r>
            <a:r>
              <a:rPr lang="en-US" dirty="0"/>
              <a:t>of images can also be performed using SVMs. </a:t>
            </a:r>
          </a:p>
          <a:p>
            <a:pPr algn="just"/>
            <a:r>
              <a:rPr lang="en-US" dirty="0" smtClean="0"/>
              <a:t>Experimental </a:t>
            </a:r>
            <a:r>
              <a:rPr lang="en-US" dirty="0"/>
              <a:t>results show that SVMs achieve significantly higher search accuracy than traditional query refinement schemes after just three to four rounds of relevance feedback. </a:t>
            </a:r>
          </a:p>
          <a:p>
            <a:pPr algn="just"/>
            <a:endParaRPr lang="en-US" dirty="0"/>
          </a:p>
          <a:p>
            <a:pPr algn="just"/>
            <a:r>
              <a:rPr lang="en-US" dirty="0"/>
              <a:t>This is also true for image segmentation systems, including those using a modified version SVM that uses the privileged approach as suggested by Vapnik.</a:t>
            </a:r>
          </a:p>
          <a:p>
            <a:pPr algn="just"/>
            <a:endParaRPr lang="en-US" dirty="0"/>
          </a:p>
          <a:p>
            <a:pPr algn="just"/>
            <a:r>
              <a:rPr lang="en-US" dirty="0"/>
              <a:t>Classification of satellite data like SAR data using supervised SVM.</a:t>
            </a:r>
          </a:p>
          <a:p>
            <a:pPr algn="just"/>
            <a:r>
              <a:rPr lang="en-US" dirty="0" smtClean="0"/>
              <a:t>Hand-written </a:t>
            </a:r>
            <a:r>
              <a:rPr lang="en-US" dirty="0"/>
              <a:t>characters can be recognized using SVM.</a:t>
            </a:r>
          </a:p>
        </p:txBody>
      </p:sp>
    </p:spTree>
    <p:extLst>
      <p:ext uri="{BB962C8B-B14F-4D97-AF65-F5344CB8AC3E}">
        <p14:creationId xmlns:p14="http://schemas.microsoft.com/office/powerpoint/2010/main" val="2457893213"/>
      </p:ext>
    </p:extLst>
  </p:cSld>
  <p:clrMapOvr>
    <a:masterClrMapping/>
  </p:clrMapOvr>
  <p:transition advTm="77420"/>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5"/>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r>
              <a:rPr lang="en-IN" dirty="0" smtClean="0">
                <a:solidFill>
                  <a:schemeClr val="bg1"/>
                </a:solidFill>
              </a:rPr>
              <a:t>Linear SVM</a:t>
            </a:r>
            <a:endParaRPr lang="en-US" b="1" dirty="0">
              <a:solidFill>
                <a:schemeClr val="bg1"/>
              </a:solidFill>
            </a:endParaRPr>
          </a:p>
        </p:txBody>
      </p:sp>
      <p:pic>
        <p:nvPicPr>
          <p:cNvPr id="4101" name="Picture 6" descr="C:\Users\parul\Desktop\Untitled-1.png"/>
          <p:cNvPicPr>
            <a:picLocks noChangeAspect="1"/>
          </p:cNvPicPr>
          <p:nvPr>
            <p:custDataLst>
              <p:tags r:id="rId3"/>
            </p:custDataLst>
          </p:nvPr>
        </p:nvPicPr>
        <p:blipFill>
          <a:blip r:embed="rId6"/>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7"/>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5080" y="2200275"/>
            <a:ext cx="4724370" cy="369332"/>
          </a:xfrm>
          <a:prstGeom prst="rect">
            <a:avLst/>
          </a:prstGeom>
        </p:spPr>
        <p:txBody>
          <a:bodyPr wrap="none">
            <a:spAutoFit/>
          </a:bodyPr>
          <a:lstStyle/>
          <a:p>
            <a:r>
              <a:rPr lang="en-US" b="1" dirty="0"/>
              <a:t>Perceptron Revisited:  Linear Separators </a:t>
            </a:r>
            <a:endParaRPr lang="en-IN" b="1" dirty="0"/>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9480" y="2667000"/>
            <a:ext cx="6556311" cy="396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514566"/>
      </p:ext>
    </p:extLst>
  </p:cSld>
  <p:clrMapOvr>
    <a:masterClrMapping/>
  </p:clrMapOvr>
  <p:transition advTm="7742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Linear Separators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2362200"/>
            <a:ext cx="5867400" cy="431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338025"/>
      </p:ext>
    </p:extLst>
  </p:cSld>
  <p:clrMapOvr>
    <a:masterClrMapping/>
  </p:clrMapOvr>
  <p:transition advTm="7742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endParaRPr lang="en-US" b="1" dirty="0">
              <a:solidFill>
                <a:schemeClr val="lt1"/>
              </a:solidFill>
              <a:ea typeface="Calibri"/>
              <a:cs typeface="Calibri"/>
              <a:sym typeface="Calibri"/>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369332"/>
          </a:xfrm>
          <a:prstGeom prst="rect">
            <a:avLst/>
          </a:prstGeom>
        </p:spPr>
        <p:txBody>
          <a:bodyPr wrap="square">
            <a:spAutoFit/>
          </a:bodyPr>
          <a:lstStyle/>
          <a:p>
            <a:endParaRPr lang="en-US" dirty="0"/>
          </a:p>
        </p:txBody>
      </p:sp>
      <p:sp>
        <p:nvSpPr>
          <p:cNvPr id="2" name="Rectangle 1"/>
          <p:cNvSpPr/>
          <p:nvPr/>
        </p:nvSpPr>
        <p:spPr>
          <a:xfrm>
            <a:off x="170180" y="2313325"/>
            <a:ext cx="8783320" cy="646331"/>
          </a:xfrm>
          <a:prstGeom prst="rect">
            <a:avLst/>
          </a:prstGeom>
        </p:spPr>
        <p:txBody>
          <a:bodyPr wrap="square">
            <a:spAutoFit/>
          </a:bodyPr>
          <a:lstStyle/>
          <a:p>
            <a:r>
              <a:rPr lang="en-US" dirty="0" smtClean="0"/>
              <a:t>Min-max </a:t>
            </a:r>
            <a:r>
              <a:rPr lang="en-US" dirty="0"/>
              <a:t>normalization can be used to transform a value v of a numeric attribute A to v0 in the range [0,1] by computing</a:t>
            </a:r>
            <a:endParaRPr lang="en-IN" dirty="0"/>
          </a:p>
        </p:txBody>
      </p:sp>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5040" y="3159918"/>
            <a:ext cx="2946819" cy="80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5987" y="4267200"/>
            <a:ext cx="8571706" cy="2031325"/>
          </a:xfrm>
          <a:prstGeom prst="rect">
            <a:avLst/>
          </a:prstGeom>
        </p:spPr>
        <p:txBody>
          <a:bodyPr wrap="square">
            <a:spAutoFit/>
          </a:bodyPr>
          <a:lstStyle/>
          <a:p>
            <a:r>
              <a:rPr lang="en-US" dirty="0"/>
              <a:t>﻿</a:t>
            </a:r>
            <a:r>
              <a:rPr lang="en-US" dirty="0" smtClean="0"/>
              <a:t>What </a:t>
            </a:r>
            <a:r>
              <a:rPr lang="en-US" dirty="0"/>
              <a:t>if attributes are categorical??</a:t>
            </a:r>
          </a:p>
          <a:p>
            <a:endParaRPr lang="en-US" dirty="0" smtClean="0"/>
          </a:p>
          <a:p>
            <a:r>
              <a:rPr lang="en-US" dirty="0" smtClean="0"/>
              <a:t>How </a:t>
            </a:r>
            <a:r>
              <a:rPr lang="en-US" dirty="0"/>
              <a:t>can distance be computed for attribute such as </a:t>
            </a:r>
            <a:r>
              <a:rPr lang="en-US" dirty="0" err="1"/>
              <a:t>colour</a:t>
            </a:r>
            <a:r>
              <a:rPr lang="en-US" dirty="0"/>
              <a:t>?</a:t>
            </a:r>
          </a:p>
          <a:p>
            <a:endParaRPr lang="en-US" dirty="0" smtClean="0"/>
          </a:p>
          <a:p>
            <a:r>
              <a:rPr lang="en-US" dirty="0" smtClean="0"/>
              <a:t>Simple </a:t>
            </a:r>
            <a:r>
              <a:rPr lang="en-US" dirty="0"/>
              <a:t>Method: Compare corresponding value of attributes</a:t>
            </a:r>
          </a:p>
          <a:p>
            <a:endParaRPr lang="en-US" dirty="0" smtClean="0"/>
          </a:p>
          <a:p>
            <a:r>
              <a:rPr lang="en-US" dirty="0" smtClean="0"/>
              <a:t>Other </a:t>
            </a:r>
            <a:r>
              <a:rPr lang="en-US" dirty="0"/>
              <a:t>Method: Differential grading</a:t>
            </a:r>
            <a:endParaRPr lang="en-IN" dirty="0"/>
          </a:p>
        </p:txBody>
      </p:sp>
    </p:spTree>
    <p:extLst>
      <p:ext uri="{BB962C8B-B14F-4D97-AF65-F5344CB8AC3E}">
        <p14:creationId xmlns:p14="http://schemas.microsoft.com/office/powerpoint/2010/main" val="3503052122"/>
      </p:ext>
    </p:extLst>
  </p:cSld>
  <p:clrMapOvr>
    <a:masterClrMapping/>
  </p:clrMapOvr>
  <p:transition advTm="7742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Classification Margin</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7291" y="2200275"/>
            <a:ext cx="707578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480033"/>
      </p:ext>
    </p:extLst>
  </p:cSld>
  <p:clrMapOvr>
    <a:masterClrMapping/>
  </p:clrMapOvr>
  <p:transition advTm="7742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Maximum Margin Classification</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3999" y="2241551"/>
            <a:ext cx="6438267" cy="438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406764"/>
      </p:ext>
    </p:extLst>
  </p:cSld>
  <p:clrMapOvr>
    <a:masterClrMapping/>
  </p:clrMapOvr>
  <p:transition advTm="7742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Linear SVM Mathematically</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08835" y="31242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2285244"/>
            <a:ext cx="7791450" cy="4344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875668"/>
      </p:ext>
    </p:extLst>
  </p:cSld>
  <p:clrMapOvr>
    <a:masterClrMapping/>
  </p:clrMapOvr>
  <p:transition advTm="7742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Linear SVMs Mathematically (cont.)</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614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3753" y="2590800"/>
            <a:ext cx="671148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592651"/>
      </p:ext>
    </p:extLst>
  </p:cSld>
  <p:clrMapOvr>
    <a:masterClrMapping/>
  </p:clrMapOvr>
  <p:transition advTm="7742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508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Solving the Optimization Problem</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267494" y="2274778"/>
            <a:ext cx="8419306" cy="923330"/>
          </a:xfrm>
          <a:prstGeom prst="rect">
            <a:avLst/>
          </a:prstGeom>
        </p:spPr>
        <p:txBody>
          <a:bodyPr wrap="square">
            <a:spAutoFit/>
          </a:bodyPr>
          <a:lstStyle/>
          <a:p>
            <a:r>
              <a:rPr lang="en-US" dirty="0"/>
              <a:t>Find </a:t>
            </a:r>
            <a:r>
              <a:rPr lang="en-US" b="1" dirty="0"/>
              <a:t>w</a:t>
            </a:r>
            <a:r>
              <a:rPr lang="en-US" dirty="0"/>
              <a:t> and b such that</a:t>
            </a:r>
          </a:p>
          <a:p>
            <a:r>
              <a:rPr lang="el-GR" b="1" dirty="0">
                <a:cs typeface="Times New Roman" pitchFamily="18" charset="0"/>
              </a:rPr>
              <a:t>Φ</a:t>
            </a:r>
            <a:r>
              <a:rPr lang="en-US" dirty="0">
                <a:cs typeface="Times New Roman" pitchFamily="18" charset="0"/>
              </a:rPr>
              <a:t>(</a:t>
            </a:r>
            <a:r>
              <a:rPr lang="en-US" b="1" dirty="0">
                <a:cs typeface="Times New Roman" pitchFamily="18" charset="0"/>
              </a:rPr>
              <a:t>w</a:t>
            </a:r>
            <a:r>
              <a:rPr lang="en-US" dirty="0">
                <a:cs typeface="Times New Roman" pitchFamily="18" charset="0"/>
              </a:rPr>
              <a:t>)</a:t>
            </a:r>
            <a:r>
              <a:rPr lang="en-US" b="1" dirty="0">
                <a:cs typeface="Times New Roman" pitchFamily="18" charset="0"/>
              </a:rPr>
              <a:t> =</a:t>
            </a:r>
            <a:r>
              <a:rPr lang="en-US" b="1" dirty="0" err="1"/>
              <a:t>w</a:t>
            </a:r>
            <a:r>
              <a:rPr lang="en-US" baseline="30000" dirty="0" err="1"/>
              <a:t>T</a:t>
            </a:r>
            <a:r>
              <a:rPr lang="en-US" b="1" dirty="0" err="1"/>
              <a:t>w</a:t>
            </a:r>
            <a:r>
              <a:rPr lang="en-US" dirty="0"/>
              <a:t>  is minimized </a:t>
            </a:r>
          </a:p>
          <a:p>
            <a:r>
              <a:rPr lang="en-US" dirty="0"/>
              <a:t>and for all (</a:t>
            </a:r>
            <a:r>
              <a:rPr lang="en-US" b="1" dirty="0"/>
              <a:t>x</a:t>
            </a:r>
            <a:r>
              <a:rPr lang="en-US" i="1" baseline="-25000" dirty="0"/>
              <a:t>i</a:t>
            </a:r>
            <a:r>
              <a:rPr lang="en-US" dirty="0"/>
              <a:t>, </a:t>
            </a:r>
            <a:r>
              <a:rPr lang="en-US" i="1" dirty="0" err="1"/>
              <a:t>y</a:t>
            </a:r>
            <a:r>
              <a:rPr lang="en-US" i="1" baseline="-25000" dirty="0" err="1"/>
              <a:t>i</a:t>
            </a:r>
            <a:r>
              <a:rPr lang="en-US" dirty="0"/>
              <a:t>)</a:t>
            </a:r>
            <a:r>
              <a:rPr lang="ru-RU" dirty="0"/>
              <a:t>,</a:t>
            </a:r>
            <a:r>
              <a:rPr lang="en-US" dirty="0"/>
              <a:t> </a:t>
            </a:r>
            <a:r>
              <a:rPr lang="en-US" i="1" dirty="0"/>
              <a:t>i</a:t>
            </a:r>
            <a:r>
              <a:rPr lang="en-US" dirty="0"/>
              <a:t>=1..</a:t>
            </a:r>
            <a:r>
              <a:rPr lang="en-US" i="1" dirty="0"/>
              <a:t>n</a:t>
            </a:r>
            <a:r>
              <a:rPr lang="ru-RU" i="1" dirty="0"/>
              <a:t> </a:t>
            </a:r>
            <a:r>
              <a:rPr lang="en-US" dirty="0"/>
              <a:t>:       </a:t>
            </a:r>
            <a:r>
              <a:rPr lang="en-US" i="1" dirty="0" err="1"/>
              <a:t>y</a:t>
            </a:r>
            <a:r>
              <a:rPr lang="en-US" i="1" baseline="-25000" dirty="0" err="1"/>
              <a:t>i</a:t>
            </a:r>
            <a:r>
              <a:rPr lang="en-US" dirty="0"/>
              <a:t> (</a:t>
            </a:r>
            <a:r>
              <a:rPr lang="en-US" b="1" dirty="0" err="1"/>
              <a:t>w</a:t>
            </a:r>
            <a:r>
              <a:rPr lang="en-US" b="1" baseline="30000" dirty="0" err="1"/>
              <a:t>T</a:t>
            </a:r>
            <a:r>
              <a:rPr lang="en-US" b="1" dirty="0" err="1"/>
              <a:t>x</a:t>
            </a:r>
            <a:r>
              <a:rPr lang="en-US" i="1" baseline="-25000" dirty="0" err="1"/>
              <a:t>i</a:t>
            </a:r>
            <a:r>
              <a:rPr lang="en-US" b="1" dirty="0"/>
              <a:t> </a:t>
            </a:r>
            <a:r>
              <a:rPr lang="en-US" dirty="0"/>
              <a:t>+ </a:t>
            </a:r>
            <a:r>
              <a:rPr lang="en-US" i="1" dirty="0"/>
              <a:t>b</a:t>
            </a:r>
            <a:r>
              <a:rPr lang="en-US" dirty="0"/>
              <a:t>)</a:t>
            </a:r>
            <a:r>
              <a:rPr lang="en-US" b="1" dirty="0"/>
              <a:t> </a:t>
            </a:r>
            <a:r>
              <a:rPr lang="en-US" b="1" dirty="0">
                <a:cs typeface="Times New Roman" pitchFamily="18" charset="0"/>
              </a:rPr>
              <a:t>≥ </a:t>
            </a:r>
            <a:r>
              <a:rPr lang="en-US" dirty="0">
                <a:cs typeface="Times New Roman" pitchFamily="18" charset="0"/>
              </a:rPr>
              <a:t>1</a:t>
            </a:r>
            <a:endParaRPr lang="en-US" dirty="0">
              <a:cs typeface="Times New Roman" pitchFamily="18" charset="0"/>
            </a:endParaRPr>
          </a:p>
        </p:txBody>
      </p:sp>
      <p:sp>
        <p:nvSpPr>
          <p:cNvPr id="3" name="Rectangle 2"/>
          <p:cNvSpPr/>
          <p:nvPr/>
        </p:nvSpPr>
        <p:spPr>
          <a:xfrm>
            <a:off x="228997" y="3352800"/>
            <a:ext cx="8496300" cy="2585323"/>
          </a:xfrm>
          <a:prstGeom prst="rect">
            <a:avLst/>
          </a:prstGeom>
        </p:spPr>
        <p:txBody>
          <a:bodyPr wrap="square">
            <a:spAutoFit/>
          </a:bodyPr>
          <a:lstStyle/>
          <a:p>
            <a:pPr algn="just"/>
            <a:endParaRPr lang="en-US" dirty="0"/>
          </a:p>
          <a:p>
            <a:pPr algn="just"/>
            <a:r>
              <a:rPr lang="en-US" dirty="0" smtClean="0"/>
              <a:t>Need </a:t>
            </a:r>
            <a:r>
              <a:rPr lang="en-US" dirty="0"/>
              <a:t>to optimize a </a:t>
            </a:r>
            <a:r>
              <a:rPr lang="en-US" i="1" dirty="0"/>
              <a:t>quadratic </a:t>
            </a:r>
            <a:r>
              <a:rPr lang="en-US" dirty="0"/>
              <a:t>function subject to </a:t>
            </a:r>
            <a:r>
              <a:rPr lang="en-US" i="1" dirty="0"/>
              <a:t>linear </a:t>
            </a:r>
            <a:r>
              <a:rPr lang="en-US" dirty="0"/>
              <a:t>constraints</a:t>
            </a:r>
            <a:r>
              <a:rPr lang="en-US" dirty="0" smtClean="0"/>
              <a:t>.</a:t>
            </a:r>
          </a:p>
          <a:p>
            <a:pPr algn="just"/>
            <a:endParaRPr lang="en-US" dirty="0"/>
          </a:p>
          <a:p>
            <a:pPr algn="just"/>
            <a:r>
              <a:rPr lang="en-US" dirty="0"/>
              <a:t>Quadratic optimization problems are a well-known class of mathematical programming problems for which several (non-trivial) algorithms exist</a:t>
            </a:r>
            <a:r>
              <a:rPr lang="en-US" dirty="0" smtClean="0"/>
              <a:t>.</a:t>
            </a:r>
          </a:p>
          <a:p>
            <a:pPr algn="just"/>
            <a:endParaRPr lang="en-US" dirty="0"/>
          </a:p>
          <a:p>
            <a:pPr algn="just"/>
            <a:r>
              <a:rPr lang="en-US" dirty="0"/>
              <a:t>The solution involves constructing a </a:t>
            </a:r>
            <a:r>
              <a:rPr lang="en-US" i="1" dirty="0"/>
              <a:t>dual problem </a:t>
            </a:r>
            <a:r>
              <a:rPr lang="en-US" dirty="0"/>
              <a:t>where a </a:t>
            </a:r>
            <a:r>
              <a:rPr lang="en-US" i="1" dirty="0"/>
              <a:t>Lagrange multiplier</a:t>
            </a:r>
            <a:r>
              <a:rPr lang="en-US" dirty="0"/>
              <a:t> </a:t>
            </a:r>
            <a:r>
              <a:rPr lang="el-GR" i="1" dirty="0">
                <a:cs typeface="Times New Roman" pitchFamily="18" charset="0"/>
              </a:rPr>
              <a:t>α</a:t>
            </a:r>
            <a:r>
              <a:rPr lang="en-US" i="1" baseline="-25000" dirty="0">
                <a:cs typeface="Times New Roman" pitchFamily="18" charset="0"/>
              </a:rPr>
              <a:t>i </a:t>
            </a:r>
            <a:r>
              <a:rPr lang="en-US" dirty="0">
                <a:cs typeface="Times New Roman" pitchFamily="18" charset="0"/>
              </a:rPr>
              <a:t>is associated with every inequality constraint in the primal (original) problem</a:t>
            </a:r>
            <a:r>
              <a:rPr lang="en-US" dirty="0"/>
              <a:t>:</a:t>
            </a:r>
          </a:p>
          <a:p>
            <a:pPr algn="just"/>
            <a:endParaRPr lang="en-US" dirty="0"/>
          </a:p>
        </p:txBody>
      </p:sp>
    </p:spTree>
    <p:extLst>
      <p:ext uri="{BB962C8B-B14F-4D97-AF65-F5344CB8AC3E}">
        <p14:creationId xmlns:p14="http://schemas.microsoft.com/office/powerpoint/2010/main" val="3888743275"/>
      </p:ext>
    </p:extLst>
  </p:cSld>
  <p:clrMapOvr>
    <a:masterClrMapping/>
  </p:clrMapOvr>
  <p:transition advTm="7742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9" name="Text Box 7"/>
          <p:cNvSpPr txBox="1">
            <a:spLocks noChangeArrowheads="1"/>
          </p:cNvSpPr>
          <p:nvPr/>
        </p:nvSpPr>
        <p:spPr bwMode="auto">
          <a:xfrm>
            <a:off x="30480" y="2241550"/>
            <a:ext cx="8923020" cy="1323439"/>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en-US" sz="2000" dirty="0"/>
              <a:t>Find </a:t>
            </a:r>
            <a:r>
              <a:rPr lang="el-GR" sz="2000" i="1" dirty="0">
                <a:cs typeface="Times New Roman" pitchFamily="18" charset="0"/>
              </a:rPr>
              <a:t>α</a:t>
            </a:r>
            <a:r>
              <a:rPr lang="en-US" sz="2000" i="1" baseline="-25000" dirty="0">
                <a:cs typeface="Times New Roman" pitchFamily="18" charset="0"/>
              </a:rPr>
              <a:t>1</a:t>
            </a:r>
            <a:r>
              <a:rPr lang="en-US" sz="2000" i="1" dirty="0">
                <a:cs typeface="Times New Roman" pitchFamily="18" charset="0"/>
              </a:rPr>
              <a:t>…</a:t>
            </a:r>
            <a:r>
              <a:rPr lang="el-GR" sz="2000" i="1" dirty="0">
                <a:cs typeface="Times New Roman" pitchFamily="18" charset="0"/>
              </a:rPr>
              <a:t>α</a:t>
            </a:r>
            <a:r>
              <a:rPr lang="en-US" sz="2000" i="1" baseline="-25000" dirty="0">
                <a:cs typeface="Times New Roman" pitchFamily="18" charset="0"/>
              </a:rPr>
              <a:t>n</a:t>
            </a:r>
            <a:r>
              <a:rPr lang="en-US" sz="2000" baseline="-25000" dirty="0">
                <a:cs typeface="Times New Roman" pitchFamily="18" charset="0"/>
              </a:rPr>
              <a:t> </a:t>
            </a:r>
            <a:r>
              <a:rPr lang="en-US" sz="2000" dirty="0"/>
              <a:t>such that</a:t>
            </a:r>
          </a:p>
          <a:p>
            <a:pPr>
              <a:spcBef>
                <a:spcPct val="0"/>
              </a:spcBef>
            </a:pPr>
            <a:r>
              <a:rPr lang="en-US" sz="2000" b="1" dirty="0">
                <a:cs typeface="Times New Roman" pitchFamily="18" charset="0"/>
              </a:rPr>
              <a:t>Q</a:t>
            </a:r>
            <a:r>
              <a:rPr lang="en-US" sz="2000" dirty="0">
                <a:cs typeface="Times New Roman" pitchFamily="18" charset="0"/>
              </a:rPr>
              <a:t>(</a:t>
            </a:r>
            <a:r>
              <a:rPr lang="el-GR" b="1" dirty="0"/>
              <a:t>α</a:t>
            </a:r>
            <a:r>
              <a:rPr lang="en-US" sz="2000" dirty="0">
                <a:cs typeface="Times New Roman" pitchFamily="18" charset="0"/>
              </a:rPr>
              <a:t>)</a:t>
            </a:r>
            <a:r>
              <a:rPr lang="en-US" sz="2000" b="1" dirty="0">
                <a:cs typeface="Times New Roman" pitchFamily="18" charset="0"/>
              </a:rPr>
              <a:t> =</a:t>
            </a:r>
            <a:r>
              <a:rPr lang="el-GR" dirty="0">
                <a:cs typeface="Times New Roman" pitchFamily="18" charset="0"/>
              </a:rPr>
              <a:t>Σ</a:t>
            </a:r>
            <a:r>
              <a:rPr lang="el-GR" sz="2000" i="1" dirty="0">
                <a:cs typeface="Times New Roman" pitchFamily="18" charset="0"/>
              </a:rPr>
              <a:t>α</a:t>
            </a:r>
            <a:r>
              <a:rPr lang="en-US" sz="2000" i="1" baseline="-25000" dirty="0">
                <a:cs typeface="Times New Roman" pitchFamily="18" charset="0"/>
              </a:rPr>
              <a:t>i</a:t>
            </a:r>
            <a:r>
              <a:rPr lang="en-US" sz="2000" baseline="-25000" dirty="0">
                <a:cs typeface="Times New Roman" pitchFamily="18" charset="0"/>
              </a:rPr>
              <a:t>  </a:t>
            </a:r>
            <a:r>
              <a:rPr lang="en-US" sz="2000" dirty="0">
                <a:cs typeface="Times New Roman" pitchFamily="18" charset="0"/>
              </a:rPr>
              <a:t>- </a:t>
            </a:r>
            <a:r>
              <a:rPr lang="en-US" sz="2000" b="1" dirty="0">
                <a:cs typeface="Times New Roman" pitchFamily="18" charset="0"/>
              </a:rPr>
              <a:t>½</a:t>
            </a:r>
            <a:r>
              <a:rPr lang="el-GR" dirty="0"/>
              <a:t>ΣΣ</a:t>
            </a:r>
            <a:r>
              <a:rPr lang="el-GR" sz="2000" i="1" dirty="0">
                <a:cs typeface="Times New Roman" pitchFamily="18" charset="0"/>
              </a:rPr>
              <a:t>α</a:t>
            </a:r>
            <a:r>
              <a:rPr lang="en-US" sz="2000" i="1" baseline="-25000" dirty="0">
                <a:cs typeface="Times New Roman" pitchFamily="18" charset="0"/>
              </a:rPr>
              <a:t>i</a:t>
            </a:r>
            <a:r>
              <a:rPr lang="el-GR" sz="2000" i="1" dirty="0">
                <a:cs typeface="Times New Roman" pitchFamily="18" charset="0"/>
              </a:rPr>
              <a:t>α</a:t>
            </a:r>
            <a:r>
              <a:rPr lang="en-US" sz="2000" i="1" baseline="-25000" dirty="0" err="1">
                <a:cs typeface="Times New Roman" pitchFamily="18" charset="0"/>
              </a:rPr>
              <a:t>j</a:t>
            </a:r>
            <a:r>
              <a:rPr lang="en-US" sz="2000" i="1" dirty="0" err="1">
                <a:cs typeface="Times New Roman" pitchFamily="18" charset="0"/>
              </a:rPr>
              <a:t>y</a:t>
            </a:r>
            <a:r>
              <a:rPr lang="en-US" sz="2000" i="1" baseline="-25000" dirty="0" err="1">
                <a:cs typeface="Times New Roman" pitchFamily="18" charset="0"/>
              </a:rPr>
              <a:t>i</a:t>
            </a:r>
            <a:r>
              <a:rPr lang="en-US" sz="2000" i="1" dirty="0" err="1">
                <a:cs typeface="Times New Roman" pitchFamily="18" charset="0"/>
              </a:rPr>
              <a:t>y</a:t>
            </a:r>
            <a:r>
              <a:rPr lang="en-US" sz="2000" i="1" baseline="-25000" dirty="0" err="1">
                <a:cs typeface="Times New Roman" pitchFamily="18" charset="0"/>
              </a:rPr>
              <a:t>j</a:t>
            </a:r>
            <a:r>
              <a:rPr lang="en-US" sz="2000" b="1" dirty="0" err="1"/>
              <a:t>x</a:t>
            </a:r>
            <a:r>
              <a:rPr lang="en-US" sz="2000" i="1" baseline="-25000" dirty="0" err="1"/>
              <a:t>i</a:t>
            </a:r>
            <a:r>
              <a:rPr lang="en-US" sz="2000" b="1" baseline="30000" dirty="0" err="1"/>
              <a:t>T</a:t>
            </a:r>
            <a:r>
              <a:rPr lang="en-US" sz="2000" b="1" dirty="0" err="1"/>
              <a:t>x</a:t>
            </a:r>
            <a:r>
              <a:rPr lang="en-US" sz="2000" i="1" baseline="-25000" dirty="0" err="1"/>
              <a:t>j</a:t>
            </a:r>
            <a:r>
              <a:rPr lang="en-US" sz="2000" b="1" dirty="0"/>
              <a:t> </a:t>
            </a:r>
            <a:r>
              <a:rPr lang="en-US" sz="2000" dirty="0"/>
              <a:t>is maximized and </a:t>
            </a:r>
          </a:p>
          <a:p>
            <a:pPr>
              <a:spcBef>
                <a:spcPct val="0"/>
              </a:spcBef>
            </a:pPr>
            <a:r>
              <a:rPr lang="en-US" sz="2000" dirty="0"/>
              <a:t>(1)</a:t>
            </a:r>
            <a:r>
              <a:rPr lang="en-US" dirty="0"/>
              <a:t>  </a:t>
            </a:r>
            <a:r>
              <a:rPr lang="el-GR" dirty="0"/>
              <a:t>Σ</a:t>
            </a:r>
            <a:r>
              <a:rPr lang="el-GR" sz="2000" i="1" dirty="0">
                <a:cs typeface="Times New Roman" pitchFamily="18" charset="0"/>
              </a:rPr>
              <a:t>α</a:t>
            </a:r>
            <a:r>
              <a:rPr lang="en-US" sz="2000" i="1" baseline="-25000" dirty="0" err="1">
                <a:cs typeface="Times New Roman" pitchFamily="18" charset="0"/>
              </a:rPr>
              <a:t>i</a:t>
            </a:r>
            <a:r>
              <a:rPr lang="en-US" sz="2000" i="1" dirty="0" err="1">
                <a:cs typeface="Times New Roman" pitchFamily="18" charset="0"/>
              </a:rPr>
              <a:t>y</a:t>
            </a:r>
            <a:r>
              <a:rPr lang="en-US" sz="2000" i="1" baseline="-25000" dirty="0" err="1">
                <a:cs typeface="Times New Roman" pitchFamily="18" charset="0"/>
              </a:rPr>
              <a:t>i</a:t>
            </a:r>
            <a:r>
              <a:rPr lang="en-US" sz="2000" baseline="-25000" dirty="0">
                <a:cs typeface="Times New Roman" pitchFamily="18" charset="0"/>
              </a:rPr>
              <a:t> </a:t>
            </a:r>
            <a:r>
              <a:rPr lang="en-US" sz="2000" dirty="0">
                <a:cs typeface="Times New Roman" pitchFamily="18" charset="0"/>
              </a:rPr>
              <a:t>= 0</a:t>
            </a:r>
            <a:endParaRPr lang="en-US" sz="2000" dirty="0"/>
          </a:p>
          <a:p>
            <a:pPr>
              <a:spcBef>
                <a:spcPct val="0"/>
              </a:spcBef>
            </a:pPr>
            <a:r>
              <a:rPr lang="en-US" sz="2000" dirty="0"/>
              <a:t>(2) </a:t>
            </a:r>
            <a:r>
              <a:rPr lang="el-GR" sz="2000" i="1" dirty="0">
                <a:cs typeface="Times New Roman" pitchFamily="18" charset="0"/>
              </a:rPr>
              <a:t>α</a:t>
            </a:r>
            <a:r>
              <a:rPr lang="en-US" sz="2000" i="1" baseline="-25000" dirty="0">
                <a:cs typeface="Times New Roman" pitchFamily="18" charset="0"/>
              </a:rPr>
              <a:t>i</a:t>
            </a:r>
            <a:r>
              <a:rPr lang="en-US" sz="2000" b="1" dirty="0"/>
              <a:t> </a:t>
            </a:r>
            <a:r>
              <a:rPr lang="en-US" sz="2000" b="1" dirty="0">
                <a:cs typeface="Times New Roman" pitchFamily="18" charset="0"/>
              </a:rPr>
              <a:t>≥ </a:t>
            </a:r>
            <a:r>
              <a:rPr lang="en-US" sz="2000" dirty="0">
                <a:cs typeface="Times New Roman" pitchFamily="18" charset="0"/>
              </a:rPr>
              <a:t>0 for all </a:t>
            </a:r>
            <a:r>
              <a:rPr lang="el-GR" sz="2000" i="1" dirty="0">
                <a:cs typeface="Times New Roman" pitchFamily="18" charset="0"/>
              </a:rPr>
              <a:t>α</a:t>
            </a:r>
            <a:r>
              <a:rPr lang="en-US" sz="2000" i="1" baseline="-25000" dirty="0">
                <a:cs typeface="Times New Roman" pitchFamily="18" charset="0"/>
              </a:rPr>
              <a:t>i</a:t>
            </a:r>
            <a:endParaRPr lang="en-US" sz="2000" i="1" dirty="0">
              <a:cs typeface="Times New Roman" pitchFamily="18" charset="0"/>
            </a:endParaRPr>
          </a:p>
        </p:txBody>
      </p:sp>
      <p:sp>
        <p:nvSpPr>
          <p:cNvPr id="4" name="Rectangle 3"/>
          <p:cNvSpPr/>
          <p:nvPr/>
        </p:nvSpPr>
        <p:spPr>
          <a:xfrm>
            <a:off x="190500" y="3672998"/>
            <a:ext cx="4031873" cy="369332"/>
          </a:xfrm>
          <a:prstGeom prst="rect">
            <a:avLst/>
          </a:prstGeom>
        </p:spPr>
        <p:txBody>
          <a:bodyPr wrap="none">
            <a:spAutoFit/>
          </a:bodyPr>
          <a:lstStyle/>
          <a:p>
            <a:r>
              <a:rPr lang="en-US" b="1" dirty="0"/>
              <a:t>The Optimization Problem Solution</a:t>
            </a:r>
            <a:endParaRPr lang="en-IN" b="1" dirty="0"/>
          </a:p>
        </p:txBody>
      </p:sp>
      <p:pic>
        <p:nvPicPr>
          <p:cNvPr id="717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940" y="4042330"/>
            <a:ext cx="8684260" cy="259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235770"/>
      </p:ext>
    </p:extLst>
  </p:cSld>
  <p:clrMapOvr>
    <a:masterClrMapping/>
  </p:clrMapOvr>
  <p:transition advTm="7742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4" name="Rectangle 3"/>
          <p:cNvSpPr/>
          <p:nvPr/>
        </p:nvSpPr>
        <p:spPr>
          <a:xfrm>
            <a:off x="0" y="2257128"/>
            <a:ext cx="8839200" cy="1200329"/>
          </a:xfrm>
          <a:prstGeom prst="rect">
            <a:avLst/>
          </a:prstGeom>
        </p:spPr>
        <p:txBody>
          <a:bodyPr wrap="square">
            <a:spAutoFit/>
          </a:bodyPr>
          <a:lstStyle/>
          <a:p>
            <a:r>
              <a:rPr lang="en-US" dirty="0"/>
              <a:t>Notice that it relies on an </a:t>
            </a:r>
            <a:r>
              <a:rPr lang="en-US" i="1" dirty="0"/>
              <a:t>inner product</a:t>
            </a:r>
            <a:r>
              <a:rPr lang="en-US" dirty="0"/>
              <a:t> between the test point </a:t>
            </a:r>
            <a:r>
              <a:rPr lang="en-US" b="1" dirty="0"/>
              <a:t>x</a:t>
            </a:r>
            <a:r>
              <a:rPr lang="en-US" b="1" i="1" dirty="0"/>
              <a:t> </a:t>
            </a:r>
            <a:r>
              <a:rPr lang="en-US" dirty="0"/>
              <a:t>and the support vectors </a:t>
            </a:r>
            <a:r>
              <a:rPr lang="en-US" b="1" dirty="0"/>
              <a:t>x</a:t>
            </a:r>
            <a:r>
              <a:rPr lang="en-US" i="1" baseline="-25000" dirty="0"/>
              <a:t>i</a:t>
            </a:r>
            <a:r>
              <a:rPr lang="en-US" dirty="0"/>
              <a:t> – we will return to this later.</a:t>
            </a:r>
          </a:p>
          <a:p>
            <a:r>
              <a:rPr lang="en-US" dirty="0"/>
              <a:t>Also keep in mind that solving the optimization problem involved computing the inner products </a:t>
            </a:r>
            <a:r>
              <a:rPr lang="en-US" b="1" dirty="0" err="1"/>
              <a:t>x</a:t>
            </a:r>
            <a:r>
              <a:rPr lang="en-US" i="1" baseline="-25000" dirty="0" err="1"/>
              <a:t>i</a:t>
            </a:r>
            <a:r>
              <a:rPr lang="en-US" b="1" baseline="30000" dirty="0" err="1"/>
              <a:t>T</a:t>
            </a:r>
            <a:r>
              <a:rPr lang="en-US" b="1" dirty="0" err="1"/>
              <a:t>x</a:t>
            </a:r>
            <a:r>
              <a:rPr lang="en-US" i="1" baseline="-25000" dirty="0" err="1"/>
              <a:t>j</a:t>
            </a:r>
            <a:r>
              <a:rPr lang="en-US" b="1" baseline="-25000" dirty="0"/>
              <a:t> </a:t>
            </a:r>
            <a:r>
              <a:rPr lang="en-US" dirty="0"/>
              <a:t>between all training points.</a:t>
            </a:r>
            <a:endParaRPr lang="en-US" dirty="0"/>
          </a:p>
        </p:txBody>
      </p:sp>
      <p:sp>
        <p:nvSpPr>
          <p:cNvPr id="5" name="Rectangle 4"/>
          <p:cNvSpPr/>
          <p:nvPr/>
        </p:nvSpPr>
        <p:spPr>
          <a:xfrm>
            <a:off x="55880" y="3657600"/>
            <a:ext cx="1749197" cy="646331"/>
          </a:xfrm>
          <a:prstGeom prst="rect">
            <a:avLst/>
          </a:prstGeom>
        </p:spPr>
        <p:txBody>
          <a:bodyPr wrap="none">
            <a:spAutoFit/>
          </a:bodyPr>
          <a:lstStyle/>
          <a:p>
            <a:r>
              <a:rPr lang="en-US" b="1" dirty="0"/>
              <a:t>Soft Margin </a:t>
            </a:r>
            <a:endParaRPr lang="en-US" b="1" dirty="0" smtClean="0"/>
          </a:p>
          <a:p>
            <a:r>
              <a:rPr lang="en-US" b="1" dirty="0" smtClean="0"/>
              <a:t>Classification </a:t>
            </a:r>
            <a:endParaRPr lang="en-IN" b="1" dirty="0"/>
          </a:p>
        </p:txBody>
      </p:sp>
      <p:pic>
        <p:nvPicPr>
          <p:cNvPr id="819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450431"/>
            <a:ext cx="6167438" cy="324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592169"/>
      </p:ext>
    </p:extLst>
  </p:cSld>
  <p:clrMapOvr>
    <a:masterClrMapping/>
  </p:clrMapOvr>
  <p:transition advTm="7742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Soft Margin Classification Mathematically</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533400" y="2241550"/>
            <a:ext cx="4572000" cy="369332"/>
          </a:xfrm>
          <a:prstGeom prst="rect">
            <a:avLst/>
          </a:prstGeom>
        </p:spPr>
        <p:txBody>
          <a:bodyPr>
            <a:spAutoFit/>
          </a:bodyPr>
          <a:lstStyle/>
          <a:p>
            <a:endParaRPr lang="en-US" dirty="0"/>
          </a:p>
        </p:txBody>
      </p:sp>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0321" y="2362200"/>
            <a:ext cx="7078345" cy="430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752196"/>
      </p:ext>
    </p:extLst>
  </p:cSld>
  <p:clrMapOvr>
    <a:masterClrMapping/>
  </p:clrMapOvr>
  <p:transition advTm="7742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Soft Margin Classification – Solution</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828836"/>
            <a:ext cx="6667500" cy="369332"/>
          </a:xfrm>
          <a:prstGeom prst="rect">
            <a:avLst/>
          </a:prstGeom>
        </p:spPr>
        <p:txBody>
          <a:bodyPr wrap="square">
            <a:spAutoFit/>
          </a:bodyPr>
          <a:lstStyle/>
          <a:p>
            <a:endParaRPr lang="en-US" dirty="0">
              <a:cs typeface="Times New Roman" pitchFamily="18" charset="0"/>
            </a:endParaRPr>
          </a:p>
        </p:txBody>
      </p:sp>
      <p:sp>
        <p:nvSpPr>
          <p:cNvPr id="3" name="Rectangle 2"/>
          <p:cNvSpPr/>
          <p:nvPr/>
        </p:nvSpPr>
        <p:spPr>
          <a:xfrm>
            <a:off x="533400" y="2241550"/>
            <a:ext cx="4572000" cy="369332"/>
          </a:xfrm>
          <a:prstGeom prst="rect">
            <a:avLst/>
          </a:prstGeom>
        </p:spPr>
        <p:txBody>
          <a:bodyPr>
            <a:spAutoFit/>
          </a:bodyPr>
          <a:lstStyle/>
          <a:p>
            <a:endParaRPr lang="en-US" dirty="0"/>
          </a:p>
        </p:txBody>
      </p:sp>
      <p:pic>
        <p:nvPicPr>
          <p:cNvPr id="1024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2431296"/>
            <a:ext cx="7241439" cy="419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185241"/>
      </p:ext>
    </p:extLst>
  </p:cSld>
  <p:clrMapOvr>
    <a:masterClrMapping/>
  </p:clrMapOvr>
  <p:transition advTm="7742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Theoretical Justification for Maximum Margins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190500" y="2828836"/>
            <a:ext cx="6667500" cy="369332"/>
          </a:xfrm>
          <a:prstGeom prst="rect">
            <a:avLst/>
          </a:prstGeom>
        </p:spPr>
        <p:txBody>
          <a:bodyPr wrap="square">
            <a:spAutoFit/>
          </a:bodyPr>
          <a:lstStyle/>
          <a:p>
            <a:endParaRPr lang="en-US" dirty="0">
              <a:cs typeface="Times New Roman" pitchFamily="18" charset="0"/>
            </a:endParaRPr>
          </a:p>
        </p:txBody>
      </p:sp>
      <p:sp>
        <p:nvSpPr>
          <p:cNvPr id="3" name="Rectangle 2"/>
          <p:cNvSpPr/>
          <p:nvPr/>
        </p:nvSpPr>
        <p:spPr>
          <a:xfrm>
            <a:off x="533400" y="2241550"/>
            <a:ext cx="4572000" cy="369332"/>
          </a:xfrm>
          <a:prstGeom prst="rect">
            <a:avLst/>
          </a:prstGeom>
        </p:spPr>
        <p:txBody>
          <a:bodyPr>
            <a:spAutoFit/>
          </a:bodyPr>
          <a:lstStyle/>
          <a:p>
            <a:endParaRPr lang="en-US" dirty="0"/>
          </a:p>
        </p:txBody>
      </p:sp>
      <p:pic>
        <p:nvPicPr>
          <p:cNvPr id="1126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225" y="2209800"/>
            <a:ext cx="87153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820324"/>
      </p:ext>
    </p:extLst>
  </p:cSld>
  <p:clrMapOvr>
    <a:masterClrMapping/>
  </p:clrMapOvr>
  <p:transition advTm="7742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buNone/>
            </a:pPr>
            <a:r>
              <a:rPr lang="en-US" b="1" dirty="0" smtClean="0">
                <a:solidFill>
                  <a:schemeClr val="lt1"/>
                </a:solidFill>
                <a:ea typeface="Calibri"/>
                <a:cs typeface="Calibri"/>
                <a:sym typeface="Calibri"/>
              </a:rPr>
              <a:t>What </a:t>
            </a:r>
            <a:r>
              <a:rPr lang="en-US" b="1" dirty="0">
                <a:solidFill>
                  <a:schemeClr val="lt1"/>
                </a:solidFill>
                <a:ea typeface="Calibri"/>
                <a:cs typeface="Calibri"/>
                <a:sym typeface="Calibri"/>
              </a:rPr>
              <a:t>about missing values ??</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3077"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3079"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3" name="Rectangle 2"/>
          <p:cNvSpPr/>
          <p:nvPr/>
        </p:nvSpPr>
        <p:spPr>
          <a:xfrm>
            <a:off x="170180" y="2333030"/>
            <a:ext cx="8763000" cy="369332"/>
          </a:xfrm>
          <a:prstGeom prst="rect">
            <a:avLst/>
          </a:prstGeom>
        </p:spPr>
        <p:txBody>
          <a:bodyPr wrap="square">
            <a:spAutoFit/>
          </a:bodyPr>
          <a:lstStyle/>
          <a:p>
            <a:endParaRPr lang="en-US" dirty="0"/>
          </a:p>
        </p:txBody>
      </p:sp>
      <p:sp>
        <p:nvSpPr>
          <p:cNvPr id="2" name="Rectangle 1"/>
          <p:cNvSpPr/>
          <p:nvPr/>
        </p:nvSpPr>
        <p:spPr>
          <a:xfrm>
            <a:off x="190500" y="2200275"/>
            <a:ext cx="8742680" cy="2585323"/>
          </a:xfrm>
          <a:prstGeom prst="rect">
            <a:avLst/>
          </a:prstGeom>
        </p:spPr>
        <p:txBody>
          <a:bodyPr wrap="square">
            <a:spAutoFit/>
          </a:bodyPr>
          <a:lstStyle/>
          <a:p>
            <a:endParaRPr lang="en-US" dirty="0" smtClean="0"/>
          </a:p>
          <a:p>
            <a:r>
              <a:rPr lang="en-US" dirty="0" smtClean="0"/>
              <a:t>If </a:t>
            </a:r>
            <a:r>
              <a:rPr lang="en-US" dirty="0"/>
              <a:t>the value of a given attribute A is missing in tuple X1 and/or in tuple X2, we assume the maximum possible difference.</a:t>
            </a:r>
          </a:p>
          <a:p>
            <a:endParaRPr lang="en-US" dirty="0"/>
          </a:p>
          <a:p>
            <a:r>
              <a:rPr lang="en-US" dirty="0" smtClean="0"/>
              <a:t>For </a:t>
            </a:r>
            <a:r>
              <a:rPr lang="en-US" dirty="0"/>
              <a:t>categorical attributes, we take the difference value to be 1 if either one or both of the corresponding values of A are missing.</a:t>
            </a:r>
          </a:p>
          <a:p>
            <a:endParaRPr lang="en-US" dirty="0"/>
          </a:p>
          <a:p>
            <a:r>
              <a:rPr lang="en-US" dirty="0" smtClean="0"/>
              <a:t>If </a:t>
            </a:r>
            <a:r>
              <a:rPr lang="en-US" dirty="0"/>
              <a:t>A is numeric and missing from both tuples X1 and X2, then the difference is also taken to be 1.</a:t>
            </a:r>
            <a:endParaRPr lang="en-IN" dirty="0"/>
          </a:p>
        </p:txBody>
      </p:sp>
    </p:spTree>
    <p:extLst>
      <p:ext uri="{BB962C8B-B14F-4D97-AF65-F5344CB8AC3E}">
        <p14:creationId xmlns:p14="http://schemas.microsoft.com/office/powerpoint/2010/main" val="1365450371"/>
      </p:ext>
    </p:extLst>
  </p:cSld>
  <p:clrMapOvr>
    <a:masterClrMapping/>
  </p:clrMapOvr>
  <p:transition advTm="7742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buNone/>
            </a:pPr>
            <a:r>
              <a:rPr lang="en-IN" b="1" dirty="0" smtClean="0">
                <a:solidFill>
                  <a:schemeClr val="bg1"/>
                </a:solidFill>
              </a:rPr>
              <a:t>Non-Linear </a:t>
            </a:r>
            <a:r>
              <a:rPr lang="en-IN" b="1" dirty="0">
                <a:solidFill>
                  <a:schemeClr val="bg1"/>
                </a:solidFill>
              </a:rPr>
              <a:t>SVM</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229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1950" y="2241550"/>
            <a:ext cx="6415087" cy="431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913619"/>
      </p:ext>
    </p:extLst>
  </p:cSld>
  <p:clrMapOvr>
    <a:masterClrMapping/>
  </p:clrMapOvr>
  <p:transition advTm="7742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Non-linear SVMs:  Feature spaces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331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241550"/>
            <a:ext cx="9067800" cy="456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259064"/>
      </p:ext>
    </p:extLst>
  </p:cSld>
  <p:clrMapOvr>
    <a:masterClrMapping/>
  </p:clrMapOvr>
  <p:transition advTm="7742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The “Kernel Trick”</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433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2241550"/>
            <a:ext cx="887730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376373"/>
      </p:ext>
    </p:extLst>
  </p:cSld>
  <p:clrMapOvr>
    <a:masterClrMapping/>
  </p:clrMapOvr>
  <p:transition advTm="7742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What Functions are Kernels?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53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2286077"/>
            <a:ext cx="7315200" cy="425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3943841"/>
      </p:ext>
    </p:extLst>
  </p:cSld>
  <p:clrMapOvr>
    <a:masterClrMapping/>
  </p:clrMapOvr>
  <p:transition advTm="7742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Examples of Kernel Functions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638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 y="2241550"/>
            <a:ext cx="883920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012611"/>
      </p:ext>
    </p:extLst>
  </p:cSld>
  <p:clrMapOvr>
    <a:masterClrMapping/>
  </p:clrMapOvr>
  <p:transition advTm="7742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Non-linear SVMs Mathematically</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pic>
        <p:nvPicPr>
          <p:cNvPr id="174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023" y="2216150"/>
            <a:ext cx="7686675" cy="434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8279807"/>
      </p:ext>
    </p:extLst>
  </p:cSld>
  <p:clrMapOvr>
    <a:masterClrMapping/>
  </p:clrMapOvr>
  <p:transition advTm="7742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1143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b="1" dirty="0">
                <a:solidFill>
                  <a:schemeClr val="bg1"/>
                </a:solidFill>
              </a:rPr>
              <a:t>SVM applications</a:t>
            </a:r>
            <a:endParaRPr lang="en-US"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2" name="Rectangle 1"/>
          <p:cNvSpPr/>
          <p:nvPr/>
        </p:nvSpPr>
        <p:spPr>
          <a:xfrm>
            <a:off x="81280" y="2257375"/>
            <a:ext cx="8856980" cy="4708981"/>
          </a:xfrm>
          <a:prstGeom prst="rect">
            <a:avLst/>
          </a:prstGeom>
        </p:spPr>
        <p:txBody>
          <a:bodyPr wrap="square">
            <a:spAutoFit/>
          </a:bodyPr>
          <a:lstStyle/>
          <a:p>
            <a:pPr algn="just"/>
            <a:r>
              <a:rPr lang="en-US" dirty="0"/>
              <a:t>SVMs were originally proposed by </a:t>
            </a:r>
            <a:r>
              <a:rPr lang="en-US" dirty="0" err="1"/>
              <a:t>Boser</a:t>
            </a:r>
            <a:r>
              <a:rPr lang="en-US" dirty="0"/>
              <a:t>, Guyon and Vapnik in 1992 and gained increasing popularity in late 1990s</a:t>
            </a:r>
            <a:r>
              <a:rPr lang="en-US" dirty="0" smtClean="0"/>
              <a:t>.</a:t>
            </a:r>
          </a:p>
          <a:p>
            <a:pPr algn="just"/>
            <a:endParaRPr lang="en-US" dirty="0"/>
          </a:p>
          <a:p>
            <a:pPr algn="just"/>
            <a:r>
              <a:rPr lang="en-US" dirty="0"/>
              <a:t>SVMs are currently among the best performers for a number of classification tasks ranging from text to genomic data</a:t>
            </a:r>
            <a:r>
              <a:rPr lang="en-US" dirty="0" smtClean="0"/>
              <a:t>.</a:t>
            </a:r>
          </a:p>
          <a:p>
            <a:pPr algn="just"/>
            <a:endParaRPr lang="en-US" dirty="0"/>
          </a:p>
          <a:p>
            <a:pPr algn="just"/>
            <a:r>
              <a:rPr lang="en-US" dirty="0"/>
              <a:t>SVMs can be applied to complex data types beyond feature vectors (e.g. graphs, sequences, relational data) by designing kernel functions for such data</a:t>
            </a:r>
            <a:r>
              <a:rPr lang="en-US" dirty="0" smtClean="0"/>
              <a:t>.</a:t>
            </a:r>
          </a:p>
          <a:p>
            <a:pPr algn="just"/>
            <a:endParaRPr lang="en-US" dirty="0"/>
          </a:p>
          <a:p>
            <a:pPr algn="just"/>
            <a:r>
              <a:rPr lang="en-US" dirty="0"/>
              <a:t>SVM techniques have been extended to a number of tasks such as regression [Vapnik </a:t>
            </a:r>
            <a:r>
              <a:rPr lang="en-US" i="1" dirty="0"/>
              <a:t>et al.</a:t>
            </a:r>
            <a:r>
              <a:rPr lang="en-US" dirty="0"/>
              <a:t> ’97], principal component analysis [</a:t>
            </a:r>
            <a:r>
              <a:rPr lang="en-US" dirty="0" err="1"/>
              <a:t>Sch</a:t>
            </a:r>
            <a:r>
              <a:rPr lang="en-US" dirty="0" err="1">
                <a:cs typeface="Times New Roman" pitchFamily="18" charset="0"/>
              </a:rPr>
              <a:t>ö</a:t>
            </a:r>
            <a:r>
              <a:rPr lang="en-US" dirty="0" err="1"/>
              <a:t>lkopf</a:t>
            </a:r>
            <a:r>
              <a:rPr lang="en-US" dirty="0"/>
              <a:t> </a:t>
            </a:r>
            <a:r>
              <a:rPr lang="en-US" i="1" dirty="0"/>
              <a:t>et al. </a:t>
            </a:r>
            <a:r>
              <a:rPr lang="en-US" dirty="0"/>
              <a:t>’99], etc. </a:t>
            </a:r>
            <a:endParaRPr lang="en-US" dirty="0" smtClean="0"/>
          </a:p>
          <a:p>
            <a:pPr algn="just"/>
            <a:endParaRPr lang="en-US" dirty="0"/>
          </a:p>
          <a:p>
            <a:pPr algn="just"/>
            <a:r>
              <a:rPr lang="en-US" dirty="0"/>
              <a:t>Most popular optimization algorithms for SVMs use </a:t>
            </a:r>
            <a:r>
              <a:rPr lang="en-US" i="1" dirty="0"/>
              <a:t>decomposition </a:t>
            </a:r>
            <a:r>
              <a:rPr lang="en-US" dirty="0"/>
              <a:t>to hill-climb over a subset of </a:t>
            </a:r>
            <a:r>
              <a:rPr lang="el-GR" i="1" dirty="0">
                <a:cs typeface="Times New Roman" pitchFamily="18" charset="0"/>
              </a:rPr>
              <a:t>α</a:t>
            </a:r>
            <a:r>
              <a:rPr lang="en-US" i="1" baseline="-25000" dirty="0">
                <a:cs typeface="Times New Roman" pitchFamily="18" charset="0"/>
              </a:rPr>
              <a:t>i</a:t>
            </a:r>
            <a:r>
              <a:rPr lang="en-US" i="1" dirty="0">
                <a:cs typeface="Times New Roman" pitchFamily="18" charset="0"/>
              </a:rPr>
              <a:t>’</a:t>
            </a:r>
            <a:r>
              <a:rPr lang="en-US" dirty="0">
                <a:cs typeface="Times New Roman" pitchFamily="18" charset="0"/>
              </a:rPr>
              <a:t>s at a time, e.g. </a:t>
            </a:r>
            <a:r>
              <a:rPr lang="en-US" dirty="0"/>
              <a:t>SMO [Platt ’99] and </a:t>
            </a:r>
            <a:r>
              <a:rPr lang="en-US" baseline="-25000" dirty="0"/>
              <a:t> </a:t>
            </a:r>
            <a:r>
              <a:rPr lang="en-US" dirty="0"/>
              <a:t>[</a:t>
            </a:r>
            <a:r>
              <a:rPr lang="en-US" dirty="0" err="1"/>
              <a:t>Joachims</a:t>
            </a:r>
            <a:r>
              <a:rPr lang="en-US" dirty="0"/>
              <a:t> ’99]</a:t>
            </a:r>
          </a:p>
          <a:p>
            <a:pPr algn="just"/>
            <a:r>
              <a:rPr lang="en-US" dirty="0"/>
              <a:t> </a:t>
            </a:r>
            <a:r>
              <a:rPr lang="en-US" dirty="0">
                <a:cs typeface="Times New Roman" pitchFamily="18" charset="0"/>
              </a:rPr>
              <a:t>Tuning SVMs remains a black art:  selecting a specific kernel and parameters is usually done in a try-and-see manner. </a:t>
            </a:r>
          </a:p>
          <a:p>
            <a:pPr algn="just"/>
            <a:endParaRPr lang="en-US" i="1" baseline="-25000" dirty="0">
              <a:cs typeface="Times New Roman" pitchFamily="18" charset="0"/>
            </a:endParaRPr>
          </a:p>
        </p:txBody>
      </p:sp>
    </p:spTree>
    <p:extLst>
      <p:ext uri="{BB962C8B-B14F-4D97-AF65-F5344CB8AC3E}">
        <p14:creationId xmlns:p14="http://schemas.microsoft.com/office/powerpoint/2010/main" val="2390267346"/>
      </p:ext>
    </p:extLst>
  </p:cSld>
  <p:clrMapOvr>
    <a:masterClrMapping/>
  </p:clrMapOvr>
  <p:transition advTm="7742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endParaRPr lang="en-US" sz="7200" b="1" dirty="0">
              <a:solidFill>
                <a:schemeClr val="bg1"/>
              </a:solidFill>
            </a:endParaRP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sp>
        <p:nvSpPr>
          <p:cNvPr id="12" name="TextBox 11"/>
          <p:cNvSpPr txBox="1"/>
          <p:nvPr/>
        </p:nvSpPr>
        <p:spPr>
          <a:xfrm>
            <a:off x="190500" y="2209800"/>
            <a:ext cx="8763000" cy="2308324"/>
          </a:xfrm>
          <a:prstGeom prst="rect">
            <a:avLst/>
          </a:prstGeom>
          <a:noFill/>
        </p:spPr>
        <p:txBody>
          <a:bodyPr wrap="square">
            <a:spAutoFit/>
          </a:bodyPr>
          <a:lstStyle/>
          <a:p>
            <a:pPr algn="ctr"/>
            <a:endParaRPr lang="en-US" sz="4800" b="1" dirty="0">
              <a:solidFill>
                <a:srgbClr val="FF0000"/>
              </a:solidFill>
            </a:endParaRPr>
          </a:p>
          <a:p>
            <a:pPr algn="ctr"/>
            <a:endParaRPr lang="en-US" sz="4800" b="1" dirty="0">
              <a:solidFill>
                <a:srgbClr val="FF0000"/>
              </a:solidFill>
            </a:endParaRPr>
          </a:p>
          <a:p>
            <a:pPr algn="ctr"/>
            <a:r>
              <a:rPr lang="en-US" sz="4800" b="1" dirty="0">
                <a:solidFill>
                  <a:srgbClr val="FF0000"/>
                </a:solidFill>
              </a:rPr>
              <a:t>Thank You!!!</a:t>
            </a:r>
            <a:endParaRPr lang="en-US" sz="4800" dirty="0">
              <a:solidFill>
                <a:srgbClr val="FF0000"/>
              </a:solidFill>
            </a:endParaRPr>
          </a:p>
        </p:txBody>
      </p:sp>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Tree>
  </p:cSld>
  <p:clrMapOvr>
    <a:masterClrMapping/>
  </p:clrMapOvr>
  <p:transition advTm="7742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a:extLst>
              <a:ext uri="{FF2B5EF4-FFF2-40B4-BE49-F238E27FC236}">
                <a16:creationId xmlns="" xmlns:a16="http://schemas.microsoft.com/office/drawing/2014/main" id="{5FF1E4B1-2BB1-811B-BC8F-499DB5D772E1}"/>
              </a:ext>
            </a:extLst>
          </p:cNvPr>
          <p:cNvSpPr>
            <a:spLocks noChangeArrowheads="1"/>
          </p:cNvSpPr>
          <p:nvPr>
            <p:custDataLst>
              <p:tags r:id="rId1"/>
            </p:custDataLst>
          </p:nvPr>
        </p:nvSpPr>
        <p:spPr bwMode="auto">
          <a:xfrm>
            <a:off x="1600200" y="3276600"/>
            <a:ext cx="6324600" cy="3352800"/>
          </a:xfrm>
          <a:prstGeom prst="rect">
            <a:avLst/>
          </a:prstGeom>
          <a:solidFill>
            <a:srgbClr val="1F497D"/>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a:latin typeface="Arial" panose="020B0604020202020204" pitchFamily="34" charset="0"/>
            </a:endParaRPr>
          </a:p>
        </p:txBody>
      </p:sp>
      <p:pic>
        <p:nvPicPr>
          <p:cNvPr id="57346" name="Picture 2" descr="C:\Users\parul\Desktop\1.png">
            <a:extLst>
              <a:ext uri="{FF2B5EF4-FFF2-40B4-BE49-F238E27FC236}">
                <a16:creationId xmlns="" xmlns:a16="http://schemas.microsoft.com/office/drawing/2014/main" id="{B326BAD4-F9D9-DC8C-B463-5AC522358272}"/>
              </a:ext>
            </a:extLst>
          </p:cNvPr>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057400" y="361950"/>
            <a:ext cx="50292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3" descr="C:\Users\parul\Desktop\2.png">
            <a:extLst>
              <a:ext uri="{FF2B5EF4-FFF2-40B4-BE49-F238E27FC236}">
                <a16:creationId xmlns="" xmlns:a16="http://schemas.microsoft.com/office/drawing/2014/main" id="{B44AD1AB-27AE-96F7-D52B-1FC50A0D8489}"/>
              </a:ext>
            </a:extLst>
          </p:cNvPr>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968230" y="4000500"/>
            <a:ext cx="320754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descr="C:\Users\parul\Desktop\Cover Page with yellow patch - Version 18.png">
            <a:extLst>
              <a:ext uri="{FF2B5EF4-FFF2-40B4-BE49-F238E27FC236}">
                <a16:creationId xmlns="" xmlns:a16="http://schemas.microsoft.com/office/drawing/2014/main" id="{593A6C51-60A2-4FBD-EB80-0BCBF8CFA637}"/>
              </a:ext>
            </a:extLst>
          </p:cNvPr>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421856" y="4946650"/>
            <a:ext cx="23002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7">
            <a:extLst>
              <a:ext uri="{FF2B5EF4-FFF2-40B4-BE49-F238E27FC236}">
                <a16:creationId xmlns="" xmlns:a16="http://schemas.microsoft.com/office/drawing/2014/main" id="{507FE6EA-3AE0-7140-64DD-80FD30AA780D}"/>
              </a:ext>
            </a:extLst>
          </p:cNvPr>
          <p:cNvSpPr>
            <a:spLocks noChangeArrowheads="1"/>
          </p:cNvSpPr>
          <p:nvPr>
            <p:custDataLst>
              <p:tags r:id="rId5"/>
            </p:custDataLst>
          </p:nvPr>
        </p:nvSpPr>
        <p:spPr bwMode="auto">
          <a:xfrm>
            <a:off x="1066800" y="5997575"/>
            <a:ext cx="7315200" cy="357188"/>
          </a:xfrm>
          <a:prstGeom prst="rect">
            <a:avLst/>
          </a:prstGeom>
          <a:solidFill>
            <a:srgbClr val="FF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endParaRPr lang="en-US" altLang="en-US" sz="1800" dirty="0">
              <a:latin typeface="Arial" panose="020B0604020202020204" pitchFamily="34" charset="0"/>
            </a:endParaRPr>
          </a:p>
        </p:txBody>
      </p:sp>
      <p:sp>
        <p:nvSpPr>
          <p:cNvPr id="57350" name="TextBox 8">
            <a:extLst>
              <a:ext uri="{FF2B5EF4-FFF2-40B4-BE49-F238E27FC236}">
                <a16:creationId xmlns="" xmlns:a16="http://schemas.microsoft.com/office/drawing/2014/main" id="{C67135C0-7421-D5BF-F0A3-031A46BC0C51}"/>
              </a:ext>
            </a:extLst>
          </p:cNvPr>
          <p:cNvSpPr>
            <a:spLocks noChangeArrowheads="1"/>
          </p:cNvSpPr>
          <p:nvPr>
            <p:custDataLst>
              <p:tags r:id="rId6"/>
            </p:custDataLst>
          </p:nvPr>
        </p:nvSpPr>
        <p:spPr bwMode="auto">
          <a:xfrm>
            <a:off x="3580211" y="5997575"/>
            <a:ext cx="198358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800">
                <a:solidFill>
                  <a:schemeClr val="tx2"/>
                </a:solidFill>
                <a:cs typeface="Times New Roman" panose="02020603050405020304" pitchFamily="18" charset="0"/>
              </a:rPr>
              <a:t>www.paruluniversity.ac.in</a:t>
            </a:r>
          </a:p>
        </p:txBody>
      </p:sp>
      <p:pic>
        <p:nvPicPr>
          <p:cNvPr id="57351" name="Audio 1">
            <a:hlinkClick r:id="" action="ppaction://media"/>
            <a:extLst>
              <a:ext uri="{FF2B5EF4-FFF2-40B4-BE49-F238E27FC236}">
                <a16:creationId xmlns="" xmlns:a16="http://schemas.microsoft.com/office/drawing/2014/main" id="{386F04D7-BAC7-21C8-5E64-D8A7D923E12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81875" y="6032500"/>
            <a:ext cx="45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1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ul\Desktop\Digital Learning Content.png"/>
          <p:cNvPicPr>
            <a:picLocks noChangeAspect="1"/>
          </p:cNvPicPr>
          <p:nvPr>
            <p:custDataLst>
              <p:tags r:id="rId1"/>
            </p:custDataLst>
          </p:nvPr>
        </p:nvPicPr>
        <p:blipFill>
          <a:blip r:embed="rId6"/>
          <a:srcRect/>
          <a:stretch>
            <a:fillRect/>
          </a:stretch>
        </p:blipFill>
        <p:spPr bwMode="auto">
          <a:xfrm>
            <a:off x="0" y="0"/>
            <a:ext cx="9144000" cy="6900863"/>
          </a:xfrm>
          <a:prstGeom prst="rect">
            <a:avLst/>
          </a:prstGeom>
          <a:noFill/>
          <a:ln w="9525">
            <a:noFill/>
            <a:miter lim="800000"/>
            <a:headEnd/>
            <a:tailEnd/>
          </a:ln>
        </p:spPr>
      </p:pic>
      <p:sp>
        <p:nvSpPr>
          <p:cNvPr id="19460" name="Rectangle 7"/>
          <p:cNvSpPr/>
          <p:nvPr>
            <p:custDataLst>
              <p:tags r:id="rId2"/>
            </p:custDataLst>
          </p:nvPr>
        </p:nvSpPr>
        <p:spPr>
          <a:xfrm>
            <a:off x="0" y="1557338"/>
            <a:ext cx="9144000" cy="642937"/>
          </a:xfrm>
          <a:prstGeom prst="rect">
            <a:avLst/>
          </a:prstGeom>
          <a:solidFill>
            <a:srgbClr val="1F497D"/>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buNone/>
            </a:pPr>
            <a:r>
              <a:rPr lang="en-US" sz="4400" b="1" dirty="0">
                <a:solidFill>
                  <a:schemeClr val="bg1"/>
                </a:solidFill>
              </a:rPr>
              <a:t>K-Nearest Neighbor(KNN) Algorithm</a:t>
            </a:r>
          </a:p>
        </p:txBody>
      </p:sp>
      <p:sp>
        <p:nvSpPr>
          <p:cNvPr id="19461" name="TextBox 6"/>
          <p:cNvSpPr/>
          <p:nvPr>
            <p:custDataLst>
              <p:tags r:id="rId3"/>
            </p:custDataLst>
          </p:nvPr>
        </p:nvSpPr>
        <p:spPr>
          <a:xfrm>
            <a:off x="190500" y="1687513"/>
            <a:ext cx="8763000" cy="554037"/>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ct val="0"/>
              </a:spcBef>
              <a:buFont typeface="Arial" panose="020B0604020202020204" pitchFamily="34" charset="0"/>
              <a:buNone/>
              <a:defRPr/>
            </a:pPr>
            <a:endParaRPr lang="en-US" altLang="en-US" sz="3000" b="1" dirty="0">
              <a:solidFill>
                <a:schemeClr val="bg1"/>
              </a:solidFill>
              <a:latin typeface="+mj-lt"/>
              <a:ea typeface="PMingLiU" pitchFamily="18" charset="-120"/>
              <a:cs typeface="+mj-lt"/>
              <a:sym typeface="+mn-ea"/>
            </a:endParaRPr>
          </a:p>
        </p:txBody>
      </p:sp>
      <p:pic>
        <p:nvPicPr>
          <p:cNvPr id="4101" name="Picture 6" descr="C:\Users\parul\Desktop\Untitled-1.png"/>
          <p:cNvPicPr>
            <a:picLocks noChangeAspect="1"/>
          </p:cNvPicPr>
          <p:nvPr>
            <p:custDataLst>
              <p:tags r:id="rId4"/>
            </p:custDataLst>
          </p:nvPr>
        </p:nvPicPr>
        <p:blipFill>
          <a:blip r:embed="rId7"/>
          <a:srcRect/>
          <a:stretch>
            <a:fillRect/>
          </a:stretch>
        </p:blipFill>
        <p:spPr bwMode="auto">
          <a:xfrm>
            <a:off x="2124075" y="3009900"/>
            <a:ext cx="5430838" cy="2803525"/>
          </a:xfrm>
          <a:prstGeom prst="rect">
            <a:avLst/>
          </a:prstGeom>
          <a:noFill/>
          <a:ln w="9525">
            <a:noFill/>
            <a:miter lim="800000"/>
            <a:headEnd/>
            <a:tailEnd/>
          </a:ln>
        </p:spPr>
      </p:pic>
      <p:pic>
        <p:nvPicPr>
          <p:cNvPr id="4103" name="Picture 12"/>
          <p:cNvPicPr>
            <a:picLocks noChangeAspect="1" noChangeArrowheads="1"/>
          </p:cNvPicPr>
          <p:nvPr/>
        </p:nvPicPr>
        <p:blipFill>
          <a:blip r:embed="rId8"/>
          <a:srcRect/>
          <a:stretch>
            <a:fillRect/>
          </a:stretch>
        </p:blipFill>
        <p:spPr bwMode="auto">
          <a:xfrm>
            <a:off x="381000" y="0"/>
            <a:ext cx="1524000" cy="1395413"/>
          </a:xfrm>
          <a:prstGeom prst="rect">
            <a:avLst/>
          </a:prstGeom>
          <a:noFill/>
          <a:ln w="9525">
            <a:noFill/>
            <a:miter lim="800000"/>
            <a:headEnd/>
            <a:tailEnd/>
          </a:ln>
        </p:spPr>
      </p:pic>
      <p:sp>
        <p:nvSpPr>
          <p:cNvPr id="8" name="Google Shape;121;p4"/>
          <p:cNvSpPr txBox="1"/>
          <p:nvPr/>
        </p:nvSpPr>
        <p:spPr>
          <a:xfrm>
            <a:off x="30480" y="2241550"/>
            <a:ext cx="9113520" cy="5160347"/>
          </a:xfrm>
          <a:prstGeom prst="rect">
            <a:avLst/>
          </a:prstGeom>
          <a:noFill/>
          <a:ln>
            <a:noFill/>
          </a:ln>
        </p:spPr>
        <p:txBody>
          <a:bodyPr spcFirstLastPara="1" wrap="square" lIns="91425" tIns="45700" rIns="91425" bIns="45700" anchor="t" anchorCtr="0">
            <a:spAutoFit/>
          </a:bodyPr>
          <a:lstStyle/>
          <a:p>
            <a:pPr marL="342900" indent="-342900" algn="just">
              <a:buFont typeface="Arial" pitchFamily="34" charset="0"/>
              <a:buChar char="•"/>
            </a:pPr>
            <a:r>
              <a:rPr lang="en-US" sz="2200" dirty="0">
                <a:latin typeface="Times New Roman" pitchFamily="18" charset="0"/>
                <a:cs typeface="Times New Roman" pitchFamily="18" charset="0"/>
              </a:rPr>
              <a:t>It is also called a </a:t>
            </a:r>
            <a:r>
              <a:rPr lang="en-US" sz="2200" b="1" dirty="0">
                <a:latin typeface="Times New Roman" pitchFamily="18" charset="0"/>
                <a:cs typeface="Times New Roman" pitchFamily="18" charset="0"/>
              </a:rPr>
              <a:t>lazy learner algorithm</a:t>
            </a:r>
            <a:r>
              <a:rPr lang="en-US" sz="2200" dirty="0">
                <a:latin typeface="Times New Roman" pitchFamily="18" charset="0"/>
                <a:cs typeface="Times New Roman" pitchFamily="18" charset="0"/>
              </a:rPr>
              <a:t> because it does not learn </a:t>
            </a:r>
            <a:r>
              <a:rPr lang="en-US" sz="2200" dirty="0" smtClean="0">
                <a:latin typeface="Times New Roman" pitchFamily="18" charset="0"/>
                <a:cs typeface="Times New Roman" pitchFamily="18" charset="0"/>
              </a:rPr>
              <a:t>from </a:t>
            </a:r>
            <a:r>
              <a:rPr lang="en-US" sz="2200" dirty="0">
                <a:latin typeface="Times New Roman" pitchFamily="18" charset="0"/>
                <a:cs typeface="Times New Roman" pitchFamily="18" charset="0"/>
              </a:rPr>
              <a:t>the training set immediately instead it stores the dataset and at </a:t>
            </a: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time of classification, it performs an action on the dataset</a:t>
            </a:r>
            <a:r>
              <a:rPr lang="en-US" sz="2200" dirty="0" smtClean="0">
                <a:latin typeface="Times New Roman" pitchFamily="18" charset="0"/>
                <a:cs typeface="Times New Roman" pitchFamily="18" charset="0"/>
              </a:rPr>
              <a:t>.</a:t>
            </a:r>
          </a:p>
          <a:p>
            <a:pPr algn="just"/>
            <a:endParaRPr lang="en-US" sz="2200" dirty="0">
              <a:latin typeface="Times New Roman" pitchFamily="18" charset="0"/>
              <a:cs typeface="Times New Roman" pitchFamily="18" charset="0"/>
            </a:endParaRPr>
          </a:p>
          <a:p>
            <a:pPr marL="342900" indent="-342900" algn="just">
              <a:buFont typeface="Arial" pitchFamily="34" charset="0"/>
              <a:buChar char="•"/>
            </a:pPr>
            <a:r>
              <a:rPr lang="en-US" sz="2200" dirty="0">
                <a:latin typeface="Times New Roman" pitchFamily="18" charset="0"/>
                <a:cs typeface="Times New Roman" pitchFamily="18" charset="0"/>
              </a:rPr>
              <a:t>KNN algorithm at the training phase just stores the dataset and </a:t>
            </a:r>
            <a:r>
              <a:rPr lang="en-US" sz="2200" dirty="0" smtClean="0">
                <a:latin typeface="Times New Roman" pitchFamily="18" charset="0"/>
                <a:cs typeface="Times New Roman" pitchFamily="18" charset="0"/>
              </a:rPr>
              <a:t>when </a:t>
            </a:r>
            <a:r>
              <a:rPr lang="en-US" sz="2200" dirty="0">
                <a:latin typeface="Times New Roman" pitchFamily="18" charset="0"/>
                <a:cs typeface="Times New Roman" pitchFamily="18" charset="0"/>
              </a:rPr>
              <a:t>it gets new data, then it classifies that data into a </a:t>
            </a:r>
            <a:r>
              <a:rPr lang="en-US" sz="2200" dirty="0" smtClean="0">
                <a:latin typeface="Times New Roman" pitchFamily="18" charset="0"/>
                <a:cs typeface="Times New Roman" pitchFamily="18" charset="0"/>
              </a:rPr>
              <a:t>category that </a:t>
            </a:r>
            <a:r>
              <a:rPr lang="en-US" sz="2200" dirty="0">
                <a:latin typeface="Times New Roman" pitchFamily="18" charset="0"/>
                <a:cs typeface="Times New Roman" pitchFamily="18" charset="0"/>
              </a:rPr>
              <a:t>is much similar to the new data</a:t>
            </a:r>
            <a:r>
              <a:rPr lang="en-US" sz="2200" dirty="0" smtClean="0">
                <a:latin typeface="Times New Roman" pitchFamily="18" charset="0"/>
                <a:cs typeface="Times New Roman" pitchFamily="18" charset="0"/>
              </a:rPr>
              <a:t>.</a:t>
            </a:r>
          </a:p>
          <a:p>
            <a:pPr marL="342900" indent="-342900" algn="just">
              <a:buFont typeface="Arial" pitchFamily="34" charset="0"/>
              <a:buChar char="•"/>
            </a:pPr>
            <a:r>
              <a:rPr lang="en-US" sz="2200" b="1" dirty="0" smtClean="0">
                <a:latin typeface="Times New Roman" pitchFamily="18" charset="0"/>
                <a:cs typeface="Times New Roman" pitchFamily="18" charset="0"/>
              </a:rPr>
              <a:t>Example</a:t>
            </a:r>
            <a:r>
              <a:rPr lang="en-US" sz="2200" b="1" dirty="0">
                <a:latin typeface="Times New Roman" pitchFamily="18" charset="0"/>
                <a:cs typeface="Times New Roman" pitchFamily="18" charset="0"/>
              </a:rPr>
              <a:t>:</a:t>
            </a:r>
            <a:r>
              <a:rPr lang="en-US" sz="2200" dirty="0">
                <a:latin typeface="Times New Roman" pitchFamily="18" charset="0"/>
                <a:cs typeface="Times New Roman" pitchFamily="18" charset="0"/>
              </a:rPr>
              <a:t> Suppose, we have an image of a creature that looks </a:t>
            </a:r>
            <a:r>
              <a:rPr lang="en-US" sz="2200" dirty="0" smtClean="0">
                <a:latin typeface="Times New Roman" pitchFamily="18" charset="0"/>
                <a:cs typeface="Times New Roman" pitchFamily="18" charset="0"/>
              </a:rPr>
              <a:t>similar </a:t>
            </a:r>
            <a:r>
              <a:rPr lang="en-US" sz="2200" dirty="0">
                <a:latin typeface="Times New Roman" pitchFamily="18" charset="0"/>
                <a:cs typeface="Times New Roman" pitchFamily="18" charset="0"/>
              </a:rPr>
              <a:t>to cat and dog, but we want to know either it is a cat or dog</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So for this identification, we can use the KNN algorithm, as it works </a:t>
            </a:r>
            <a:r>
              <a:rPr lang="en-US" sz="2200" dirty="0" smtClean="0">
                <a:latin typeface="Times New Roman" pitchFamily="18" charset="0"/>
                <a:cs typeface="Times New Roman" pitchFamily="18" charset="0"/>
              </a:rPr>
              <a:t>on </a:t>
            </a:r>
            <a:r>
              <a:rPr lang="en-US" sz="2200" dirty="0">
                <a:latin typeface="Times New Roman" pitchFamily="18" charset="0"/>
                <a:cs typeface="Times New Roman" pitchFamily="18" charset="0"/>
              </a:rPr>
              <a:t>a similarity measure. Our KNN model will find the similar features </a:t>
            </a:r>
            <a:r>
              <a:rPr lang="en-US" sz="2200" dirty="0" smtClean="0">
                <a:latin typeface="Times New Roman" pitchFamily="18" charset="0"/>
                <a:cs typeface="Times New Roman" pitchFamily="18" charset="0"/>
              </a:rPr>
              <a:t>of </a:t>
            </a:r>
            <a:r>
              <a:rPr lang="en-US" sz="2200" dirty="0">
                <a:latin typeface="Times New Roman" pitchFamily="18" charset="0"/>
                <a:cs typeface="Times New Roman" pitchFamily="18" charset="0"/>
              </a:rPr>
              <a:t>the new data set to the cats and dogs images and based on the most </a:t>
            </a:r>
            <a:r>
              <a:rPr lang="en-US" sz="2200" dirty="0" smtClean="0">
                <a:latin typeface="Times New Roman" pitchFamily="18" charset="0"/>
                <a:cs typeface="Times New Roman" pitchFamily="18" charset="0"/>
              </a:rPr>
              <a:t>similar </a:t>
            </a:r>
            <a:r>
              <a:rPr lang="en-US" sz="2200" dirty="0">
                <a:latin typeface="Times New Roman" pitchFamily="18" charset="0"/>
                <a:cs typeface="Times New Roman" pitchFamily="18" charset="0"/>
              </a:rPr>
              <a:t>features it will put it in either cat or dog category.</a:t>
            </a:r>
          </a:p>
          <a:p>
            <a:endParaRPr lang="en-US" sz="2000" dirty="0"/>
          </a:p>
          <a:p>
            <a:pPr marL="342900" indent="-342900" algn="just">
              <a:spcBef>
                <a:spcPts val="400"/>
              </a:spcBef>
              <a:buClr>
                <a:schemeClr val="dk1"/>
              </a:buClr>
              <a:buSzPts val="2000"/>
              <a:buFont typeface="Arial" pitchFamily="34" charset="0"/>
              <a:buChar char="•"/>
            </a:pPr>
            <a:endParaRPr sz="2000" dirty="0">
              <a:solidFill>
                <a:schemeClr val="dk1"/>
              </a:solidFill>
              <a:latin typeface="Times New Roman" pitchFamily="18" charset="0"/>
              <a:ea typeface="Calibri"/>
              <a:cs typeface="Times New Roman" pitchFamily="18" charset="0"/>
              <a:sym typeface="Calibri"/>
            </a:endParaRPr>
          </a:p>
        </p:txBody>
      </p:sp>
    </p:spTree>
  </p:cSld>
  <p:clrMapOvr>
    <a:masterClrMapping/>
  </p:clrMapOvr>
  <p:transition advTm="7742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37"/>
</p:tagLst>
</file>

<file path=ppt/tags/tag10.xml><?xml version="1.0" encoding="utf-8"?>
<p:tagLst xmlns:a="http://schemas.openxmlformats.org/drawingml/2006/main" xmlns:r="http://schemas.openxmlformats.org/officeDocument/2006/relationships" xmlns:p="http://schemas.openxmlformats.org/presentationml/2006/main">
  <p:tag name="AS_UNIQUEID" val="50"/>
</p:tagLst>
</file>

<file path=ppt/tags/tag100.xml><?xml version="1.0" encoding="utf-8"?>
<p:tagLst xmlns:a="http://schemas.openxmlformats.org/drawingml/2006/main" xmlns:r="http://schemas.openxmlformats.org/officeDocument/2006/relationships" xmlns:p="http://schemas.openxmlformats.org/presentationml/2006/main">
  <p:tag name="AS_UNIQUEID" val="82"/>
</p:tagLst>
</file>

<file path=ppt/tags/tag101.xml><?xml version="1.0" encoding="utf-8"?>
<p:tagLst xmlns:a="http://schemas.openxmlformats.org/drawingml/2006/main" xmlns:r="http://schemas.openxmlformats.org/officeDocument/2006/relationships" xmlns:p="http://schemas.openxmlformats.org/presentationml/2006/main">
  <p:tag name="AS_UNIQUEID" val="83"/>
</p:tagLst>
</file>

<file path=ppt/tags/tag102.xml><?xml version="1.0" encoding="utf-8"?>
<p:tagLst xmlns:a="http://schemas.openxmlformats.org/drawingml/2006/main" xmlns:r="http://schemas.openxmlformats.org/officeDocument/2006/relationships" xmlns:p="http://schemas.openxmlformats.org/presentationml/2006/main">
  <p:tag name="AS_UNIQUEID" val="50"/>
</p:tagLst>
</file>

<file path=ppt/tags/tag103.xml><?xml version="1.0" encoding="utf-8"?>
<p:tagLst xmlns:a="http://schemas.openxmlformats.org/drawingml/2006/main" xmlns:r="http://schemas.openxmlformats.org/officeDocument/2006/relationships" xmlns:p="http://schemas.openxmlformats.org/presentationml/2006/main">
  <p:tag name="AS_UNIQUEID" val="80"/>
</p:tagLst>
</file>

<file path=ppt/tags/tag104.xml><?xml version="1.0" encoding="utf-8"?>
<p:tagLst xmlns:a="http://schemas.openxmlformats.org/drawingml/2006/main" xmlns:r="http://schemas.openxmlformats.org/officeDocument/2006/relationships" xmlns:p="http://schemas.openxmlformats.org/presentationml/2006/main">
  <p:tag name="AS_UNIQUEID" val="82"/>
</p:tagLst>
</file>

<file path=ppt/tags/tag105.xml><?xml version="1.0" encoding="utf-8"?>
<p:tagLst xmlns:a="http://schemas.openxmlformats.org/drawingml/2006/main" xmlns:r="http://schemas.openxmlformats.org/officeDocument/2006/relationships" xmlns:p="http://schemas.openxmlformats.org/presentationml/2006/main">
  <p:tag name="AS_UNIQUEID" val="83"/>
</p:tagLst>
</file>

<file path=ppt/tags/tag106.xml><?xml version="1.0" encoding="utf-8"?>
<p:tagLst xmlns:a="http://schemas.openxmlformats.org/drawingml/2006/main" xmlns:r="http://schemas.openxmlformats.org/officeDocument/2006/relationships" xmlns:p="http://schemas.openxmlformats.org/presentationml/2006/main">
  <p:tag name="AS_UNIQUEID" val="50"/>
</p:tagLst>
</file>

<file path=ppt/tags/tag107.xml><?xml version="1.0" encoding="utf-8"?>
<p:tagLst xmlns:a="http://schemas.openxmlformats.org/drawingml/2006/main" xmlns:r="http://schemas.openxmlformats.org/officeDocument/2006/relationships" xmlns:p="http://schemas.openxmlformats.org/presentationml/2006/main">
  <p:tag name="AS_UNIQUEID" val="80"/>
</p:tagLst>
</file>

<file path=ppt/tags/tag108.xml><?xml version="1.0" encoding="utf-8"?>
<p:tagLst xmlns:a="http://schemas.openxmlformats.org/drawingml/2006/main" xmlns:r="http://schemas.openxmlformats.org/officeDocument/2006/relationships" xmlns:p="http://schemas.openxmlformats.org/presentationml/2006/main">
  <p:tag name="AS_UNIQUEID" val="82"/>
</p:tagLst>
</file>

<file path=ppt/tags/tag109.xml><?xml version="1.0" encoding="utf-8"?>
<p:tagLst xmlns:a="http://schemas.openxmlformats.org/drawingml/2006/main" xmlns:r="http://schemas.openxmlformats.org/officeDocument/2006/relationships" xmlns:p="http://schemas.openxmlformats.org/presentationml/2006/main">
  <p:tag name="AS_UNIQUEID" val="83"/>
</p:tagLst>
</file>

<file path=ppt/tags/tag11.xml><?xml version="1.0" encoding="utf-8"?>
<p:tagLst xmlns:a="http://schemas.openxmlformats.org/drawingml/2006/main" xmlns:r="http://schemas.openxmlformats.org/officeDocument/2006/relationships" xmlns:p="http://schemas.openxmlformats.org/presentationml/2006/main">
  <p:tag name="AS_UNIQUEID" val="80"/>
</p:tagLst>
</file>

<file path=ppt/tags/tag110.xml><?xml version="1.0" encoding="utf-8"?>
<p:tagLst xmlns:a="http://schemas.openxmlformats.org/drawingml/2006/main" xmlns:r="http://schemas.openxmlformats.org/officeDocument/2006/relationships" xmlns:p="http://schemas.openxmlformats.org/presentationml/2006/main">
  <p:tag name="AS_UNIQUEID" val="50"/>
</p:tagLst>
</file>

<file path=ppt/tags/tag111.xml><?xml version="1.0" encoding="utf-8"?>
<p:tagLst xmlns:a="http://schemas.openxmlformats.org/drawingml/2006/main" xmlns:r="http://schemas.openxmlformats.org/officeDocument/2006/relationships" xmlns:p="http://schemas.openxmlformats.org/presentationml/2006/main">
  <p:tag name="AS_UNIQUEID" val="80"/>
</p:tagLst>
</file>

<file path=ppt/tags/tag112.xml><?xml version="1.0" encoding="utf-8"?>
<p:tagLst xmlns:a="http://schemas.openxmlformats.org/drawingml/2006/main" xmlns:r="http://schemas.openxmlformats.org/officeDocument/2006/relationships" xmlns:p="http://schemas.openxmlformats.org/presentationml/2006/main">
  <p:tag name="AS_UNIQUEID" val="82"/>
</p:tagLst>
</file>

<file path=ppt/tags/tag113.xml><?xml version="1.0" encoding="utf-8"?>
<p:tagLst xmlns:a="http://schemas.openxmlformats.org/drawingml/2006/main" xmlns:r="http://schemas.openxmlformats.org/officeDocument/2006/relationships" xmlns:p="http://schemas.openxmlformats.org/presentationml/2006/main">
  <p:tag name="AS_UNIQUEID" val="83"/>
</p:tagLst>
</file>

<file path=ppt/tags/tag114.xml><?xml version="1.0" encoding="utf-8"?>
<p:tagLst xmlns:a="http://schemas.openxmlformats.org/drawingml/2006/main" xmlns:r="http://schemas.openxmlformats.org/officeDocument/2006/relationships" xmlns:p="http://schemas.openxmlformats.org/presentationml/2006/main">
  <p:tag name="AS_UNIQUEID" val="50"/>
</p:tagLst>
</file>

<file path=ppt/tags/tag115.xml><?xml version="1.0" encoding="utf-8"?>
<p:tagLst xmlns:a="http://schemas.openxmlformats.org/drawingml/2006/main" xmlns:r="http://schemas.openxmlformats.org/officeDocument/2006/relationships" xmlns:p="http://schemas.openxmlformats.org/presentationml/2006/main">
  <p:tag name="AS_UNIQUEID" val="80"/>
</p:tagLst>
</file>

<file path=ppt/tags/tag116.xml><?xml version="1.0" encoding="utf-8"?>
<p:tagLst xmlns:a="http://schemas.openxmlformats.org/drawingml/2006/main" xmlns:r="http://schemas.openxmlformats.org/officeDocument/2006/relationships" xmlns:p="http://schemas.openxmlformats.org/presentationml/2006/main">
  <p:tag name="AS_UNIQUEID" val="82"/>
</p:tagLst>
</file>

<file path=ppt/tags/tag117.xml><?xml version="1.0" encoding="utf-8"?>
<p:tagLst xmlns:a="http://schemas.openxmlformats.org/drawingml/2006/main" xmlns:r="http://schemas.openxmlformats.org/officeDocument/2006/relationships" xmlns:p="http://schemas.openxmlformats.org/presentationml/2006/main">
  <p:tag name="AS_UNIQUEID" val="83"/>
</p:tagLst>
</file>

<file path=ppt/tags/tag118.xml><?xml version="1.0" encoding="utf-8"?>
<p:tagLst xmlns:a="http://schemas.openxmlformats.org/drawingml/2006/main" xmlns:r="http://schemas.openxmlformats.org/officeDocument/2006/relationships" xmlns:p="http://schemas.openxmlformats.org/presentationml/2006/main">
  <p:tag name="AS_UNIQUEID" val="50"/>
</p:tagLst>
</file>

<file path=ppt/tags/tag119.xml><?xml version="1.0" encoding="utf-8"?>
<p:tagLst xmlns:a="http://schemas.openxmlformats.org/drawingml/2006/main" xmlns:r="http://schemas.openxmlformats.org/officeDocument/2006/relationships" xmlns:p="http://schemas.openxmlformats.org/presentationml/2006/main">
  <p:tag name="AS_UNIQUEID" val="80"/>
</p:tagLst>
</file>

<file path=ppt/tags/tag12.xml><?xml version="1.0" encoding="utf-8"?>
<p:tagLst xmlns:a="http://schemas.openxmlformats.org/drawingml/2006/main" xmlns:r="http://schemas.openxmlformats.org/officeDocument/2006/relationships" xmlns:p="http://schemas.openxmlformats.org/presentationml/2006/main">
  <p:tag name="AS_UNIQUEID" val="82"/>
</p:tagLst>
</file>

<file path=ppt/tags/tag120.xml><?xml version="1.0" encoding="utf-8"?>
<p:tagLst xmlns:a="http://schemas.openxmlformats.org/drawingml/2006/main" xmlns:r="http://schemas.openxmlformats.org/officeDocument/2006/relationships" xmlns:p="http://schemas.openxmlformats.org/presentationml/2006/main">
  <p:tag name="AS_UNIQUEID" val="82"/>
</p:tagLst>
</file>

<file path=ppt/tags/tag121.xml><?xml version="1.0" encoding="utf-8"?>
<p:tagLst xmlns:a="http://schemas.openxmlformats.org/drawingml/2006/main" xmlns:r="http://schemas.openxmlformats.org/officeDocument/2006/relationships" xmlns:p="http://schemas.openxmlformats.org/presentationml/2006/main">
  <p:tag name="AS_UNIQUEID" val="83"/>
</p:tagLst>
</file>

<file path=ppt/tags/tag122.xml><?xml version="1.0" encoding="utf-8"?>
<p:tagLst xmlns:a="http://schemas.openxmlformats.org/drawingml/2006/main" xmlns:r="http://schemas.openxmlformats.org/officeDocument/2006/relationships" xmlns:p="http://schemas.openxmlformats.org/presentationml/2006/main">
  <p:tag name="AS_UNIQUEID" val="50"/>
</p:tagLst>
</file>

<file path=ppt/tags/tag123.xml><?xml version="1.0" encoding="utf-8"?>
<p:tagLst xmlns:a="http://schemas.openxmlformats.org/drawingml/2006/main" xmlns:r="http://schemas.openxmlformats.org/officeDocument/2006/relationships" xmlns:p="http://schemas.openxmlformats.org/presentationml/2006/main">
  <p:tag name="AS_UNIQUEID" val="80"/>
</p:tagLst>
</file>

<file path=ppt/tags/tag124.xml><?xml version="1.0" encoding="utf-8"?>
<p:tagLst xmlns:a="http://schemas.openxmlformats.org/drawingml/2006/main" xmlns:r="http://schemas.openxmlformats.org/officeDocument/2006/relationships" xmlns:p="http://schemas.openxmlformats.org/presentationml/2006/main">
  <p:tag name="AS_UNIQUEID" val="82"/>
</p:tagLst>
</file>

<file path=ppt/tags/tag125.xml><?xml version="1.0" encoding="utf-8"?>
<p:tagLst xmlns:a="http://schemas.openxmlformats.org/drawingml/2006/main" xmlns:r="http://schemas.openxmlformats.org/officeDocument/2006/relationships" xmlns:p="http://schemas.openxmlformats.org/presentationml/2006/main">
  <p:tag name="AS_UNIQUEID" val="83"/>
</p:tagLst>
</file>

<file path=ppt/tags/tag126.xml><?xml version="1.0" encoding="utf-8"?>
<p:tagLst xmlns:a="http://schemas.openxmlformats.org/drawingml/2006/main" xmlns:r="http://schemas.openxmlformats.org/officeDocument/2006/relationships" xmlns:p="http://schemas.openxmlformats.org/presentationml/2006/main">
  <p:tag name="AS_UNIQUEID" val="50"/>
</p:tagLst>
</file>

<file path=ppt/tags/tag127.xml><?xml version="1.0" encoding="utf-8"?>
<p:tagLst xmlns:a="http://schemas.openxmlformats.org/drawingml/2006/main" xmlns:r="http://schemas.openxmlformats.org/officeDocument/2006/relationships" xmlns:p="http://schemas.openxmlformats.org/presentationml/2006/main">
  <p:tag name="AS_UNIQUEID" val="80"/>
</p:tagLst>
</file>

<file path=ppt/tags/tag128.xml><?xml version="1.0" encoding="utf-8"?>
<p:tagLst xmlns:a="http://schemas.openxmlformats.org/drawingml/2006/main" xmlns:r="http://schemas.openxmlformats.org/officeDocument/2006/relationships" xmlns:p="http://schemas.openxmlformats.org/presentationml/2006/main">
  <p:tag name="AS_UNIQUEID" val="82"/>
</p:tagLst>
</file>

<file path=ppt/tags/tag129.xml><?xml version="1.0" encoding="utf-8"?>
<p:tagLst xmlns:a="http://schemas.openxmlformats.org/drawingml/2006/main" xmlns:r="http://schemas.openxmlformats.org/officeDocument/2006/relationships" xmlns:p="http://schemas.openxmlformats.org/presentationml/2006/main">
  <p:tag name="AS_UNIQUEID" val="83"/>
</p:tagLst>
</file>

<file path=ppt/tags/tag13.xml><?xml version="1.0" encoding="utf-8"?>
<p:tagLst xmlns:a="http://schemas.openxmlformats.org/drawingml/2006/main" xmlns:r="http://schemas.openxmlformats.org/officeDocument/2006/relationships" xmlns:p="http://schemas.openxmlformats.org/presentationml/2006/main">
  <p:tag name="AS_UNIQUEID" val="83"/>
</p:tagLst>
</file>

<file path=ppt/tags/tag130.xml><?xml version="1.0" encoding="utf-8"?>
<p:tagLst xmlns:a="http://schemas.openxmlformats.org/drawingml/2006/main" xmlns:r="http://schemas.openxmlformats.org/officeDocument/2006/relationships" xmlns:p="http://schemas.openxmlformats.org/presentationml/2006/main">
  <p:tag name="AS_UNIQUEID" val="50"/>
</p:tagLst>
</file>

<file path=ppt/tags/tag131.xml><?xml version="1.0" encoding="utf-8"?>
<p:tagLst xmlns:a="http://schemas.openxmlformats.org/drawingml/2006/main" xmlns:r="http://schemas.openxmlformats.org/officeDocument/2006/relationships" xmlns:p="http://schemas.openxmlformats.org/presentationml/2006/main">
  <p:tag name="AS_UNIQUEID" val="80"/>
</p:tagLst>
</file>

<file path=ppt/tags/tag132.xml><?xml version="1.0" encoding="utf-8"?>
<p:tagLst xmlns:a="http://schemas.openxmlformats.org/drawingml/2006/main" xmlns:r="http://schemas.openxmlformats.org/officeDocument/2006/relationships" xmlns:p="http://schemas.openxmlformats.org/presentationml/2006/main">
  <p:tag name="AS_UNIQUEID" val="82"/>
</p:tagLst>
</file>

<file path=ppt/tags/tag133.xml><?xml version="1.0" encoding="utf-8"?>
<p:tagLst xmlns:a="http://schemas.openxmlformats.org/drawingml/2006/main" xmlns:r="http://schemas.openxmlformats.org/officeDocument/2006/relationships" xmlns:p="http://schemas.openxmlformats.org/presentationml/2006/main">
  <p:tag name="AS_UNIQUEID" val="83"/>
</p:tagLst>
</file>

<file path=ppt/tags/tag134.xml><?xml version="1.0" encoding="utf-8"?>
<p:tagLst xmlns:a="http://schemas.openxmlformats.org/drawingml/2006/main" xmlns:r="http://schemas.openxmlformats.org/officeDocument/2006/relationships" xmlns:p="http://schemas.openxmlformats.org/presentationml/2006/main">
  <p:tag name="AS_UNIQUEID" val="50"/>
</p:tagLst>
</file>

<file path=ppt/tags/tag135.xml><?xml version="1.0" encoding="utf-8"?>
<p:tagLst xmlns:a="http://schemas.openxmlformats.org/drawingml/2006/main" xmlns:r="http://schemas.openxmlformats.org/officeDocument/2006/relationships" xmlns:p="http://schemas.openxmlformats.org/presentationml/2006/main">
  <p:tag name="AS_UNIQUEID" val="80"/>
</p:tagLst>
</file>

<file path=ppt/tags/tag136.xml><?xml version="1.0" encoding="utf-8"?>
<p:tagLst xmlns:a="http://schemas.openxmlformats.org/drawingml/2006/main" xmlns:r="http://schemas.openxmlformats.org/officeDocument/2006/relationships" xmlns:p="http://schemas.openxmlformats.org/presentationml/2006/main">
  <p:tag name="AS_UNIQUEID" val="82"/>
</p:tagLst>
</file>

<file path=ppt/tags/tag137.xml><?xml version="1.0" encoding="utf-8"?>
<p:tagLst xmlns:a="http://schemas.openxmlformats.org/drawingml/2006/main" xmlns:r="http://schemas.openxmlformats.org/officeDocument/2006/relationships" xmlns:p="http://schemas.openxmlformats.org/presentationml/2006/main">
  <p:tag name="AS_UNIQUEID" val="83"/>
</p:tagLst>
</file>

<file path=ppt/tags/tag138.xml><?xml version="1.0" encoding="utf-8"?>
<p:tagLst xmlns:a="http://schemas.openxmlformats.org/drawingml/2006/main" xmlns:r="http://schemas.openxmlformats.org/officeDocument/2006/relationships" xmlns:p="http://schemas.openxmlformats.org/presentationml/2006/main">
  <p:tag name="AS_UNIQUEID" val="50"/>
</p:tagLst>
</file>

<file path=ppt/tags/tag139.xml><?xml version="1.0" encoding="utf-8"?>
<p:tagLst xmlns:a="http://schemas.openxmlformats.org/drawingml/2006/main" xmlns:r="http://schemas.openxmlformats.org/officeDocument/2006/relationships" xmlns:p="http://schemas.openxmlformats.org/presentationml/2006/main">
  <p:tag name="AS_UNIQUEID" val="80"/>
</p:tagLst>
</file>

<file path=ppt/tags/tag14.xml><?xml version="1.0" encoding="utf-8"?>
<p:tagLst xmlns:a="http://schemas.openxmlformats.org/drawingml/2006/main" xmlns:r="http://schemas.openxmlformats.org/officeDocument/2006/relationships" xmlns:p="http://schemas.openxmlformats.org/presentationml/2006/main">
  <p:tag name="AS_UNIQUEID" val="50"/>
</p:tagLst>
</file>

<file path=ppt/tags/tag140.xml><?xml version="1.0" encoding="utf-8"?>
<p:tagLst xmlns:a="http://schemas.openxmlformats.org/drawingml/2006/main" xmlns:r="http://schemas.openxmlformats.org/officeDocument/2006/relationships" xmlns:p="http://schemas.openxmlformats.org/presentationml/2006/main">
  <p:tag name="AS_UNIQUEID" val="82"/>
</p:tagLst>
</file>

<file path=ppt/tags/tag141.xml><?xml version="1.0" encoding="utf-8"?>
<p:tagLst xmlns:a="http://schemas.openxmlformats.org/drawingml/2006/main" xmlns:r="http://schemas.openxmlformats.org/officeDocument/2006/relationships" xmlns:p="http://schemas.openxmlformats.org/presentationml/2006/main">
  <p:tag name="AS_UNIQUEID" val="83"/>
</p:tagLst>
</file>

<file path=ppt/tags/tag142.xml><?xml version="1.0" encoding="utf-8"?>
<p:tagLst xmlns:a="http://schemas.openxmlformats.org/drawingml/2006/main" xmlns:r="http://schemas.openxmlformats.org/officeDocument/2006/relationships" xmlns:p="http://schemas.openxmlformats.org/presentationml/2006/main">
  <p:tag name="AS_UNIQUEID" val="50"/>
</p:tagLst>
</file>

<file path=ppt/tags/tag143.xml><?xml version="1.0" encoding="utf-8"?>
<p:tagLst xmlns:a="http://schemas.openxmlformats.org/drawingml/2006/main" xmlns:r="http://schemas.openxmlformats.org/officeDocument/2006/relationships" xmlns:p="http://schemas.openxmlformats.org/presentationml/2006/main">
  <p:tag name="AS_UNIQUEID" val="80"/>
</p:tagLst>
</file>

<file path=ppt/tags/tag144.xml><?xml version="1.0" encoding="utf-8"?>
<p:tagLst xmlns:a="http://schemas.openxmlformats.org/drawingml/2006/main" xmlns:r="http://schemas.openxmlformats.org/officeDocument/2006/relationships" xmlns:p="http://schemas.openxmlformats.org/presentationml/2006/main">
  <p:tag name="AS_UNIQUEID" val="82"/>
</p:tagLst>
</file>

<file path=ppt/tags/tag145.xml><?xml version="1.0" encoding="utf-8"?>
<p:tagLst xmlns:a="http://schemas.openxmlformats.org/drawingml/2006/main" xmlns:r="http://schemas.openxmlformats.org/officeDocument/2006/relationships" xmlns:p="http://schemas.openxmlformats.org/presentationml/2006/main">
  <p:tag name="AS_UNIQUEID" val="83"/>
</p:tagLst>
</file>

<file path=ppt/tags/tag146.xml><?xml version="1.0" encoding="utf-8"?>
<p:tagLst xmlns:a="http://schemas.openxmlformats.org/drawingml/2006/main" xmlns:r="http://schemas.openxmlformats.org/officeDocument/2006/relationships" xmlns:p="http://schemas.openxmlformats.org/presentationml/2006/main">
  <p:tag name="AS_UNIQUEID" val="50"/>
</p:tagLst>
</file>

<file path=ppt/tags/tag147.xml><?xml version="1.0" encoding="utf-8"?>
<p:tagLst xmlns:a="http://schemas.openxmlformats.org/drawingml/2006/main" xmlns:r="http://schemas.openxmlformats.org/officeDocument/2006/relationships" xmlns:p="http://schemas.openxmlformats.org/presentationml/2006/main">
  <p:tag name="AS_UNIQUEID" val="80"/>
</p:tagLst>
</file>

<file path=ppt/tags/tag148.xml><?xml version="1.0" encoding="utf-8"?>
<p:tagLst xmlns:a="http://schemas.openxmlformats.org/drawingml/2006/main" xmlns:r="http://schemas.openxmlformats.org/officeDocument/2006/relationships" xmlns:p="http://schemas.openxmlformats.org/presentationml/2006/main">
  <p:tag name="AS_UNIQUEID" val="82"/>
</p:tagLst>
</file>

<file path=ppt/tags/tag149.xml><?xml version="1.0" encoding="utf-8"?>
<p:tagLst xmlns:a="http://schemas.openxmlformats.org/drawingml/2006/main" xmlns:r="http://schemas.openxmlformats.org/officeDocument/2006/relationships" xmlns:p="http://schemas.openxmlformats.org/presentationml/2006/main">
  <p:tag name="AS_UNIQUEID" val="83"/>
</p:tagLst>
</file>

<file path=ppt/tags/tag15.xml><?xml version="1.0" encoding="utf-8"?>
<p:tagLst xmlns:a="http://schemas.openxmlformats.org/drawingml/2006/main" xmlns:r="http://schemas.openxmlformats.org/officeDocument/2006/relationships" xmlns:p="http://schemas.openxmlformats.org/presentationml/2006/main">
  <p:tag name="AS_UNIQUEID" val="80"/>
</p:tagLst>
</file>

<file path=ppt/tags/tag150.xml><?xml version="1.0" encoding="utf-8"?>
<p:tagLst xmlns:a="http://schemas.openxmlformats.org/drawingml/2006/main" xmlns:r="http://schemas.openxmlformats.org/officeDocument/2006/relationships" xmlns:p="http://schemas.openxmlformats.org/presentationml/2006/main">
  <p:tag name="AS_UNIQUEID" val="50"/>
</p:tagLst>
</file>

<file path=ppt/tags/tag151.xml><?xml version="1.0" encoding="utf-8"?>
<p:tagLst xmlns:a="http://schemas.openxmlformats.org/drawingml/2006/main" xmlns:r="http://schemas.openxmlformats.org/officeDocument/2006/relationships" xmlns:p="http://schemas.openxmlformats.org/presentationml/2006/main">
  <p:tag name="AS_UNIQUEID" val="80"/>
</p:tagLst>
</file>

<file path=ppt/tags/tag152.xml><?xml version="1.0" encoding="utf-8"?>
<p:tagLst xmlns:a="http://schemas.openxmlformats.org/drawingml/2006/main" xmlns:r="http://schemas.openxmlformats.org/officeDocument/2006/relationships" xmlns:p="http://schemas.openxmlformats.org/presentationml/2006/main">
  <p:tag name="AS_UNIQUEID" val="82"/>
</p:tagLst>
</file>

<file path=ppt/tags/tag153.xml><?xml version="1.0" encoding="utf-8"?>
<p:tagLst xmlns:a="http://schemas.openxmlformats.org/drawingml/2006/main" xmlns:r="http://schemas.openxmlformats.org/officeDocument/2006/relationships" xmlns:p="http://schemas.openxmlformats.org/presentationml/2006/main">
  <p:tag name="AS_UNIQUEID" val="83"/>
</p:tagLst>
</file>

<file path=ppt/tags/tag154.xml><?xml version="1.0" encoding="utf-8"?>
<p:tagLst xmlns:a="http://schemas.openxmlformats.org/drawingml/2006/main" xmlns:r="http://schemas.openxmlformats.org/officeDocument/2006/relationships" xmlns:p="http://schemas.openxmlformats.org/presentationml/2006/main">
  <p:tag name="AS_UNIQUEID" val="50"/>
</p:tagLst>
</file>

<file path=ppt/tags/tag155.xml><?xml version="1.0" encoding="utf-8"?>
<p:tagLst xmlns:a="http://schemas.openxmlformats.org/drawingml/2006/main" xmlns:r="http://schemas.openxmlformats.org/officeDocument/2006/relationships" xmlns:p="http://schemas.openxmlformats.org/presentationml/2006/main">
  <p:tag name="AS_UNIQUEID" val="80"/>
</p:tagLst>
</file>

<file path=ppt/tags/tag156.xml><?xml version="1.0" encoding="utf-8"?>
<p:tagLst xmlns:a="http://schemas.openxmlformats.org/drawingml/2006/main" xmlns:r="http://schemas.openxmlformats.org/officeDocument/2006/relationships" xmlns:p="http://schemas.openxmlformats.org/presentationml/2006/main">
  <p:tag name="AS_UNIQUEID" val="82"/>
</p:tagLst>
</file>

<file path=ppt/tags/tag157.xml><?xml version="1.0" encoding="utf-8"?>
<p:tagLst xmlns:a="http://schemas.openxmlformats.org/drawingml/2006/main" xmlns:r="http://schemas.openxmlformats.org/officeDocument/2006/relationships" xmlns:p="http://schemas.openxmlformats.org/presentationml/2006/main">
  <p:tag name="AS_UNIQUEID" val="83"/>
</p:tagLst>
</file>

<file path=ppt/tags/tag158.xml><?xml version="1.0" encoding="utf-8"?>
<p:tagLst xmlns:a="http://schemas.openxmlformats.org/drawingml/2006/main" xmlns:r="http://schemas.openxmlformats.org/officeDocument/2006/relationships" xmlns:p="http://schemas.openxmlformats.org/presentationml/2006/main">
  <p:tag name="AS_UNIQUEID" val="50"/>
</p:tagLst>
</file>

<file path=ppt/tags/tag159.xml><?xml version="1.0" encoding="utf-8"?>
<p:tagLst xmlns:a="http://schemas.openxmlformats.org/drawingml/2006/main" xmlns:r="http://schemas.openxmlformats.org/officeDocument/2006/relationships" xmlns:p="http://schemas.openxmlformats.org/presentationml/2006/main">
  <p:tag name="AS_UNIQUEID" val="80"/>
</p:tagLst>
</file>

<file path=ppt/tags/tag16.xml><?xml version="1.0" encoding="utf-8"?>
<p:tagLst xmlns:a="http://schemas.openxmlformats.org/drawingml/2006/main" xmlns:r="http://schemas.openxmlformats.org/officeDocument/2006/relationships" xmlns:p="http://schemas.openxmlformats.org/presentationml/2006/main">
  <p:tag name="AS_UNIQUEID" val="82"/>
</p:tagLst>
</file>

<file path=ppt/tags/tag160.xml><?xml version="1.0" encoding="utf-8"?>
<p:tagLst xmlns:a="http://schemas.openxmlformats.org/drawingml/2006/main" xmlns:r="http://schemas.openxmlformats.org/officeDocument/2006/relationships" xmlns:p="http://schemas.openxmlformats.org/presentationml/2006/main">
  <p:tag name="AS_UNIQUEID" val="82"/>
</p:tagLst>
</file>

<file path=ppt/tags/tag161.xml><?xml version="1.0" encoding="utf-8"?>
<p:tagLst xmlns:a="http://schemas.openxmlformats.org/drawingml/2006/main" xmlns:r="http://schemas.openxmlformats.org/officeDocument/2006/relationships" xmlns:p="http://schemas.openxmlformats.org/presentationml/2006/main">
  <p:tag name="AS_UNIQUEID" val="83"/>
</p:tagLst>
</file>

<file path=ppt/tags/tag162.xml><?xml version="1.0" encoding="utf-8"?>
<p:tagLst xmlns:a="http://schemas.openxmlformats.org/drawingml/2006/main" xmlns:r="http://schemas.openxmlformats.org/officeDocument/2006/relationships" xmlns:p="http://schemas.openxmlformats.org/presentationml/2006/main">
  <p:tag name="AS_UNIQUEID" val="50"/>
</p:tagLst>
</file>

<file path=ppt/tags/tag163.xml><?xml version="1.0" encoding="utf-8"?>
<p:tagLst xmlns:a="http://schemas.openxmlformats.org/drawingml/2006/main" xmlns:r="http://schemas.openxmlformats.org/officeDocument/2006/relationships" xmlns:p="http://schemas.openxmlformats.org/presentationml/2006/main">
  <p:tag name="AS_UNIQUEID" val="80"/>
</p:tagLst>
</file>

<file path=ppt/tags/tag164.xml><?xml version="1.0" encoding="utf-8"?>
<p:tagLst xmlns:a="http://schemas.openxmlformats.org/drawingml/2006/main" xmlns:r="http://schemas.openxmlformats.org/officeDocument/2006/relationships" xmlns:p="http://schemas.openxmlformats.org/presentationml/2006/main">
  <p:tag name="AS_UNIQUEID" val="82"/>
</p:tagLst>
</file>

<file path=ppt/tags/tag165.xml><?xml version="1.0" encoding="utf-8"?>
<p:tagLst xmlns:a="http://schemas.openxmlformats.org/drawingml/2006/main" xmlns:r="http://schemas.openxmlformats.org/officeDocument/2006/relationships" xmlns:p="http://schemas.openxmlformats.org/presentationml/2006/main">
  <p:tag name="AS_UNIQUEID" val="83"/>
</p:tagLst>
</file>

<file path=ppt/tags/tag166.xml><?xml version="1.0" encoding="utf-8"?>
<p:tagLst xmlns:a="http://schemas.openxmlformats.org/drawingml/2006/main" xmlns:r="http://schemas.openxmlformats.org/officeDocument/2006/relationships" xmlns:p="http://schemas.openxmlformats.org/presentationml/2006/main">
  <p:tag name="AS_UNIQUEID" val="50"/>
</p:tagLst>
</file>

<file path=ppt/tags/tag167.xml><?xml version="1.0" encoding="utf-8"?>
<p:tagLst xmlns:a="http://schemas.openxmlformats.org/drawingml/2006/main" xmlns:r="http://schemas.openxmlformats.org/officeDocument/2006/relationships" xmlns:p="http://schemas.openxmlformats.org/presentationml/2006/main">
  <p:tag name="AS_UNIQUEID" val="80"/>
</p:tagLst>
</file>

<file path=ppt/tags/tag168.xml><?xml version="1.0" encoding="utf-8"?>
<p:tagLst xmlns:a="http://schemas.openxmlformats.org/drawingml/2006/main" xmlns:r="http://schemas.openxmlformats.org/officeDocument/2006/relationships" xmlns:p="http://schemas.openxmlformats.org/presentationml/2006/main">
  <p:tag name="AS_UNIQUEID" val="82"/>
</p:tagLst>
</file>

<file path=ppt/tags/tag169.xml><?xml version="1.0" encoding="utf-8"?>
<p:tagLst xmlns:a="http://schemas.openxmlformats.org/drawingml/2006/main" xmlns:r="http://schemas.openxmlformats.org/officeDocument/2006/relationships" xmlns:p="http://schemas.openxmlformats.org/presentationml/2006/main">
  <p:tag name="AS_UNIQUEID" val="83"/>
</p:tagLst>
</file>

<file path=ppt/tags/tag17.xml><?xml version="1.0" encoding="utf-8"?>
<p:tagLst xmlns:a="http://schemas.openxmlformats.org/drawingml/2006/main" xmlns:r="http://schemas.openxmlformats.org/officeDocument/2006/relationships" xmlns:p="http://schemas.openxmlformats.org/presentationml/2006/main">
  <p:tag name="AS_UNIQUEID" val="83"/>
</p:tagLst>
</file>

<file path=ppt/tags/tag170.xml><?xml version="1.0" encoding="utf-8"?>
<p:tagLst xmlns:a="http://schemas.openxmlformats.org/drawingml/2006/main" xmlns:r="http://schemas.openxmlformats.org/officeDocument/2006/relationships" xmlns:p="http://schemas.openxmlformats.org/presentationml/2006/main">
  <p:tag name="AS_UNIQUEID" val="50"/>
</p:tagLst>
</file>

<file path=ppt/tags/tag171.xml><?xml version="1.0" encoding="utf-8"?>
<p:tagLst xmlns:a="http://schemas.openxmlformats.org/drawingml/2006/main" xmlns:r="http://schemas.openxmlformats.org/officeDocument/2006/relationships" xmlns:p="http://schemas.openxmlformats.org/presentationml/2006/main">
  <p:tag name="AS_UNIQUEID" val="80"/>
</p:tagLst>
</file>

<file path=ppt/tags/tag172.xml><?xml version="1.0" encoding="utf-8"?>
<p:tagLst xmlns:a="http://schemas.openxmlformats.org/drawingml/2006/main" xmlns:r="http://schemas.openxmlformats.org/officeDocument/2006/relationships" xmlns:p="http://schemas.openxmlformats.org/presentationml/2006/main">
  <p:tag name="AS_UNIQUEID" val="82"/>
</p:tagLst>
</file>

<file path=ppt/tags/tag173.xml><?xml version="1.0" encoding="utf-8"?>
<p:tagLst xmlns:a="http://schemas.openxmlformats.org/drawingml/2006/main" xmlns:r="http://schemas.openxmlformats.org/officeDocument/2006/relationships" xmlns:p="http://schemas.openxmlformats.org/presentationml/2006/main">
  <p:tag name="AS_UNIQUEID" val="83"/>
</p:tagLst>
</file>

<file path=ppt/tags/tag174.xml><?xml version="1.0" encoding="utf-8"?>
<p:tagLst xmlns:a="http://schemas.openxmlformats.org/drawingml/2006/main" xmlns:r="http://schemas.openxmlformats.org/officeDocument/2006/relationships" xmlns:p="http://schemas.openxmlformats.org/presentationml/2006/main">
  <p:tag name="AS_UNIQUEID" val="50"/>
</p:tagLst>
</file>

<file path=ppt/tags/tag175.xml><?xml version="1.0" encoding="utf-8"?>
<p:tagLst xmlns:a="http://schemas.openxmlformats.org/drawingml/2006/main" xmlns:r="http://schemas.openxmlformats.org/officeDocument/2006/relationships" xmlns:p="http://schemas.openxmlformats.org/presentationml/2006/main">
  <p:tag name="AS_UNIQUEID" val="80"/>
</p:tagLst>
</file>

<file path=ppt/tags/tag176.xml><?xml version="1.0" encoding="utf-8"?>
<p:tagLst xmlns:a="http://schemas.openxmlformats.org/drawingml/2006/main" xmlns:r="http://schemas.openxmlformats.org/officeDocument/2006/relationships" xmlns:p="http://schemas.openxmlformats.org/presentationml/2006/main">
  <p:tag name="AS_UNIQUEID" val="82"/>
</p:tagLst>
</file>

<file path=ppt/tags/tag177.xml><?xml version="1.0" encoding="utf-8"?>
<p:tagLst xmlns:a="http://schemas.openxmlformats.org/drawingml/2006/main" xmlns:r="http://schemas.openxmlformats.org/officeDocument/2006/relationships" xmlns:p="http://schemas.openxmlformats.org/presentationml/2006/main">
  <p:tag name="AS_UNIQUEID" val="83"/>
</p:tagLst>
</file>

<file path=ppt/tags/tag178.xml><?xml version="1.0" encoding="utf-8"?>
<p:tagLst xmlns:a="http://schemas.openxmlformats.org/drawingml/2006/main" xmlns:r="http://schemas.openxmlformats.org/officeDocument/2006/relationships" xmlns:p="http://schemas.openxmlformats.org/presentationml/2006/main">
  <p:tag name="AS_UNIQUEID" val="50"/>
</p:tagLst>
</file>

<file path=ppt/tags/tag179.xml><?xml version="1.0" encoding="utf-8"?>
<p:tagLst xmlns:a="http://schemas.openxmlformats.org/drawingml/2006/main" xmlns:r="http://schemas.openxmlformats.org/officeDocument/2006/relationships" xmlns:p="http://schemas.openxmlformats.org/presentationml/2006/main">
  <p:tag name="AS_UNIQUEID" val="80"/>
</p:tagLst>
</file>

<file path=ppt/tags/tag18.xml><?xml version="1.0" encoding="utf-8"?>
<p:tagLst xmlns:a="http://schemas.openxmlformats.org/drawingml/2006/main" xmlns:r="http://schemas.openxmlformats.org/officeDocument/2006/relationships" xmlns:p="http://schemas.openxmlformats.org/presentationml/2006/main">
  <p:tag name="AS_UNIQUEID" val="50"/>
</p:tagLst>
</file>

<file path=ppt/tags/tag180.xml><?xml version="1.0" encoding="utf-8"?>
<p:tagLst xmlns:a="http://schemas.openxmlformats.org/drawingml/2006/main" xmlns:r="http://schemas.openxmlformats.org/officeDocument/2006/relationships" xmlns:p="http://schemas.openxmlformats.org/presentationml/2006/main">
  <p:tag name="AS_UNIQUEID" val="82"/>
</p:tagLst>
</file>

<file path=ppt/tags/tag181.xml><?xml version="1.0" encoding="utf-8"?>
<p:tagLst xmlns:a="http://schemas.openxmlformats.org/drawingml/2006/main" xmlns:r="http://schemas.openxmlformats.org/officeDocument/2006/relationships" xmlns:p="http://schemas.openxmlformats.org/presentationml/2006/main">
  <p:tag name="AS_UNIQUEID" val="83"/>
</p:tagLst>
</file>

<file path=ppt/tags/tag182.xml><?xml version="1.0" encoding="utf-8"?>
<p:tagLst xmlns:a="http://schemas.openxmlformats.org/drawingml/2006/main" xmlns:r="http://schemas.openxmlformats.org/officeDocument/2006/relationships" xmlns:p="http://schemas.openxmlformats.org/presentationml/2006/main">
  <p:tag name="AS_UNIQUEID" val="50"/>
</p:tagLst>
</file>

<file path=ppt/tags/tag183.xml><?xml version="1.0" encoding="utf-8"?>
<p:tagLst xmlns:a="http://schemas.openxmlformats.org/drawingml/2006/main" xmlns:r="http://schemas.openxmlformats.org/officeDocument/2006/relationships" xmlns:p="http://schemas.openxmlformats.org/presentationml/2006/main">
  <p:tag name="AS_UNIQUEID" val="80"/>
</p:tagLst>
</file>

<file path=ppt/tags/tag184.xml><?xml version="1.0" encoding="utf-8"?>
<p:tagLst xmlns:a="http://schemas.openxmlformats.org/drawingml/2006/main" xmlns:r="http://schemas.openxmlformats.org/officeDocument/2006/relationships" xmlns:p="http://schemas.openxmlformats.org/presentationml/2006/main">
  <p:tag name="AS_UNIQUEID" val="82"/>
</p:tagLst>
</file>

<file path=ppt/tags/tag185.xml><?xml version="1.0" encoding="utf-8"?>
<p:tagLst xmlns:a="http://schemas.openxmlformats.org/drawingml/2006/main" xmlns:r="http://schemas.openxmlformats.org/officeDocument/2006/relationships" xmlns:p="http://schemas.openxmlformats.org/presentationml/2006/main">
  <p:tag name="AS_UNIQUEID" val="83"/>
</p:tagLst>
</file>

<file path=ppt/tags/tag186.xml><?xml version="1.0" encoding="utf-8"?>
<p:tagLst xmlns:a="http://schemas.openxmlformats.org/drawingml/2006/main" xmlns:r="http://schemas.openxmlformats.org/officeDocument/2006/relationships" xmlns:p="http://schemas.openxmlformats.org/presentationml/2006/main">
  <p:tag name="AS_UNIQUEID" val="50"/>
</p:tagLst>
</file>

<file path=ppt/tags/tag187.xml><?xml version="1.0" encoding="utf-8"?>
<p:tagLst xmlns:a="http://schemas.openxmlformats.org/drawingml/2006/main" xmlns:r="http://schemas.openxmlformats.org/officeDocument/2006/relationships" xmlns:p="http://schemas.openxmlformats.org/presentationml/2006/main">
  <p:tag name="AS_UNIQUEID" val="80"/>
</p:tagLst>
</file>

<file path=ppt/tags/tag188.xml><?xml version="1.0" encoding="utf-8"?>
<p:tagLst xmlns:a="http://schemas.openxmlformats.org/drawingml/2006/main" xmlns:r="http://schemas.openxmlformats.org/officeDocument/2006/relationships" xmlns:p="http://schemas.openxmlformats.org/presentationml/2006/main">
  <p:tag name="AS_UNIQUEID" val="82"/>
</p:tagLst>
</file>

<file path=ppt/tags/tag189.xml><?xml version="1.0" encoding="utf-8"?>
<p:tagLst xmlns:a="http://schemas.openxmlformats.org/drawingml/2006/main" xmlns:r="http://schemas.openxmlformats.org/officeDocument/2006/relationships" xmlns:p="http://schemas.openxmlformats.org/presentationml/2006/main">
  <p:tag name="AS_UNIQUEID" val="83"/>
</p:tagLst>
</file>

<file path=ppt/tags/tag19.xml><?xml version="1.0" encoding="utf-8"?>
<p:tagLst xmlns:a="http://schemas.openxmlformats.org/drawingml/2006/main" xmlns:r="http://schemas.openxmlformats.org/officeDocument/2006/relationships" xmlns:p="http://schemas.openxmlformats.org/presentationml/2006/main">
  <p:tag name="AS_UNIQUEID" val="80"/>
</p:tagLst>
</file>

<file path=ppt/tags/tag190.xml><?xml version="1.0" encoding="utf-8"?>
<p:tagLst xmlns:a="http://schemas.openxmlformats.org/drawingml/2006/main" xmlns:r="http://schemas.openxmlformats.org/officeDocument/2006/relationships" xmlns:p="http://schemas.openxmlformats.org/presentationml/2006/main">
  <p:tag name="AS_UNIQUEID" val="50"/>
</p:tagLst>
</file>

<file path=ppt/tags/tag191.xml><?xml version="1.0" encoding="utf-8"?>
<p:tagLst xmlns:a="http://schemas.openxmlformats.org/drawingml/2006/main" xmlns:r="http://schemas.openxmlformats.org/officeDocument/2006/relationships" xmlns:p="http://schemas.openxmlformats.org/presentationml/2006/main">
  <p:tag name="AS_UNIQUEID" val="80"/>
</p:tagLst>
</file>

<file path=ppt/tags/tag192.xml><?xml version="1.0" encoding="utf-8"?>
<p:tagLst xmlns:a="http://schemas.openxmlformats.org/drawingml/2006/main" xmlns:r="http://schemas.openxmlformats.org/officeDocument/2006/relationships" xmlns:p="http://schemas.openxmlformats.org/presentationml/2006/main">
  <p:tag name="AS_UNIQUEID" val="82"/>
</p:tagLst>
</file>

<file path=ppt/tags/tag193.xml><?xml version="1.0" encoding="utf-8"?>
<p:tagLst xmlns:a="http://schemas.openxmlformats.org/drawingml/2006/main" xmlns:r="http://schemas.openxmlformats.org/officeDocument/2006/relationships" xmlns:p="http://schemas.openxmlformats.org/presentationml/2006/main">
  <p:tag name="AS_UNIQUEID" val="83"/>
</p:tagLst>
</file>

<file path=ppt/tags/tag194.xml><?xml version="1.0" encoding="utf-8"?>
<p:tagLst xmlns:a="http://schemas.openxmlformats.org/drawingml/2006/main" xmlns:r="http://schemas.openxmlformats.org/officeDocument/2006/relationships" xmlns:p="http://schemas.openxmlformats.org/presentationml/2006/main">
  <p:tag name="AS_UNIQUEID" val="50"/>
</p:tagLst>
</file>

<file path=ppt/tags/tag195.xml><?xml version="1.0" encoding="utf-8"?>
<p:tagLst xmlns:a="http://schemas.openxmlformats.org/drawingml/2006/main" xmlns:r="http://schemas.openxmlformats.org/officeDocument/2006/relationships" xmlns:p="http://schemas.openxmlformats.org/presentationml/2006/main">
  <p:tag name="AS_UNIQUEID" val="80"/>
</p:tagLst>
</file>

<file path=ppt/tags/tag196.xml><?xml version="1.0" encoding="utf-8"?>
<p:tagLst xmlns:a="http://schemas.openxmlformats.org/drawingml/2006/main" xmlns:r="http://schemas.openxmlformats.org/officeDocument/2006/relationships" xmlns:p="http://schemas.openxmlformats.org/presentationml/2006/main">
  <p:tag name="AS_UNIQUEID" val="82"/>
</p:tagLst>
</file>

<file path=ppt/tags/tag197.xml><?xml version="1.0" encoding="utf-8"?>
<p:tagLst xmlns:a="http://schemas.openxmlformats.org/drawingml/2006/main" xmlns:r="http://schemas.openxmlformats.org/officeDocument/2006/relationships" xmlns:p="http://schemas.openxmlformats.org/presentationml/2006/main">
  <p:tag name="AS_UNIQUEID" val="83"/>
</p:tagLst>
</file>

<file path=ppt/tags/tag198.xml><?xml version="1.0" encoding="utf-8"?>
<p:tagLst xmlns:a="http://schemas.openxmlformats.org/drawingml/2006/main" xmlns:r="http://schemas.openxmlformats.org/officeDocument/2006/relationships" xmlns:p="http://schemas.openxmlformats.org/presentationml/2006/main">
  <p:tag name="AS_UNIQUEID" val="50"/>
</p:tagLst>
</file>

<file path=ppt/tags/tag199.xml><?xml version="1.0" encoding="utf-8"?>
<p:tagLst xmlns:a="http://schemas.openxmlformats.org/drawingml/2006/main" xmlns:r="http://schemas.openxmlformats.org/officeDocument/2006/relationships" xmlns:p="http://schemas.openxmlformats.org/presentationml/2006/main">
  <p:tag name="AS_UNIQUEID" val="80"/>
</p:tagLst>
</file>

<file path=ppt/tags/tag2.xml><?xml version="1.0" encoding="utf-8"?>
<p:tagLst xmlns:a="http://schemas.openxmlformats.org/drawingml/2006/main" xmlns:r="http://schemas.openxmlformats.org/officeDocument/2006/relationships" xmlns:p="http://schemas.openxmlformats.org/presentationml/2006/main">
  <p:tag name="AS_UNIQUEID" val="38"/>
</p:tagLst>
</file>

<file path=ppt/tags/tag20.xml><?xml version="1.0" encoding="utf-8"?>
<p:tagLst xmlns:a="http://schemas.openxmlformats.org/drawingml/2006/main" xmlns:r="http://schemas.openxmlformats.org/officeDocument/2006/relationships" xmlns:p="http://schemas.openxmlformats.org/presentationml/2006/main">
  <p:tag name="AS_UNIQUEID" val="82"/>
</p:tagLst>
</file>

<file path=ppt/tags/tag200.xml><?xml version="1.0" encoding="utf-8"?>
<p:tagLst xmlns:a="http://schemas.openxmlformats.org/drawingml/2006/main" xmlns:r="http://schemas.openxmlformats.org/officeDocument/2006/relationships" xmlns:p="http://schemas.openxmlformats.org/presentationml/2006/main">
  <p:tag name="AS_UNIQUEID" val="82"/>
</p:tagLst>
</file>

<file path=ppt/tags/tag201.xml><?xml version="1.0" encoding="utf-8"?>
<p:tagLst xmlns:a="http://schemas.openxmlformats.org/drawingml/2006/main" xmlns:r="http://schemas.openxmlformats.org/officeDocument/2006/relationships" xmlns:p="http://schemas.openxmlformats.org/presentationml/2006/main">
  <p:tag name="AS_UNIQUEID" val="83"/>
</p:tagLst>
</file>

<file path=ppt/tags/tag202.xml><?xml version="1.0" encoding="utf-8"?>
<p:tagLst xmlns:a="http://schemas.openxmlformats.org/drawingml/2006/main" xmlns:r="http://schemas.openxmlformats.org/officeDocument/2006/relationships" xmlns:p="http://schemas.openxmlformats.org/presentationml/2006/main">
  <p:tag name="AS_UNIQUEID" val="50"/>
</p:tagLst>
</file>

<file path=ppt/tags/tag203.xml><?xml version="1.0" encoding="utf-8"?>
<p:tagLst xmlns:a="http://schemas.openxmlformats.org/drawingml/2006/main" xmlns:r="http://schemas.openxmlformats.org/officeDocument/2006/relationships" xmlns:p="http://schemas.openxmlformats.org/presentationml/2006/main">
  <p:tag name="AS_UNIQUEID" val="80"/>
</p:tagLst>
</file>

<file path=ppt/tags/tag204.xml><?xml version="1.0" encoding="utf-8"?>
<p:tagLst xmlns:a="http://schemas.openxmlformats.org/drawingml/2006/main" xmlns:r="http://schemas.openxmlformats.org/officeDocument/2006/relationships" xmlns:p="http://schemas.openxmlformats.org/presentationml/2006/main">
  <p:tag name="AS_UNIQUEID" val="82"/>
</p:tagLst>
</file>

<file path=ppt/tags/tag205.xml><?xml version="1.0" encoding="utf-8"?>
<p:tagLst xmlns:a="http://schemas.openxmlformats.org/drawingml/2006/main" xmlns:r="http://schemas.openxmlformats.org/officeDocument/2006/relationships" xmlns:p="http://schemas.openxmlformats.org/presentationml/2006/main">
  <p:tag name="AS_UNIQUEID" val="83"/>
</p:tagLst>
</file>

<file path=ppt/tags/tag206.xml><?xml version="1.0" encoding="utf-8"?>
<p:tagLst xmlns:a="http://schemas.openxmlformats.org/drawingml/2006/main" xmlns:r="http://schemas.openxmlformats.org/officeDocument/2006/relationships" xmlns:p="http://schemas.openxmlformats.org/presentationml/2006/main">
  <p:tag name="AS_UNIQUEID" val="50"/>
</p:tagLst>
</file>

<file path=ppt/tags/tag207.xml><?xml version="1.0" encoding="utf-8"?>
<p:tagLst xmlns:a="http://schemas.openxmlformats.org/drawingml/2006/main" xmlns:r="http://schemas.openxmlformats.org/officeDocument/2006/relationships" xmlns:p="http://schemas.openxmlformats.org/presentationml/2006/main">
  <p:tag name="AS_UNIQUEID" val="80"/>
</p:tagLst>
</file>

<file path=ppt/tags/tag208.xml><?xml version="1.0" encoding="utf-8"?>
<p:tagLst xmlns:a="http://schemas.openxmlformats.org/drawingml/2006/main" xmlns:r="http://schemas.openxmlformats.org/officeDocument/2006/relationships" xmlns:p="http://schemas.openxmlformats.org/presentationml/2006/main">
  <p:tag name="AS_UNIQUEID" val="82"/>
</p:tagLst>
</file>

<file path=ppt/tags/tag209.xml><?xml version="1.0" encoding="utf-8"?>
<p:tagLst xmlns:a="http://schemas.openxmlformats.org/drawingml/2006/main" xmlns:r="http://schemas.openxmlformats.org/officeDocument/2006/relationships" xmlns:p="http://schemas.openxmlformats.org/presentationml/2006/main">
  <p:tag name="AS_UNIQUEID" val="83"/>
</p:tagLst>
</file>

<file path=ppt/tags/tag21.xml><?xml version="1.0" encoding="utf-8"?>
<p:tagLst xmlns:a="http://schemas.openxmlformats.org/drawingml/2006/main" xmlns:r="http://schemas.openxmlformats.org/officeDocument/2006/relationships" xmlns:p="http://schemas.openxmlformats.org/presentationml/2006/main">
  <p:tag name="AS_UNIQUEID" val="83"/>
</p:tagLst>
</file>

<file path=ppt/tags/tag210.xml><?xml version="1.0" encoding="utf-8"?>
<p:tagLst xmlns:a="http://schemas.openxmlformats.org/drawingml/2006/main" xmlns:r="http://schemas.openxmlformats.org/officeDocument/2006/relationships" xmlns:p="http://schemas.openxmlformats.org/presentationml/2006/main">
  <p:tag name="AS_UNIQUEID" val="50"/>
</p:tagLst>
</file>

<file path=ppt/tags/tag211.xml><?xml version="1.0" encoding="utf-8"?>
<p:tagLst xmlns:a="http://schemas.openxmlformats.org/drawingml/2006/main" xmlns:r="http://schemas.openxmlformats.org/officeDocument/2006/relationships" xmlns:p="http://schemas.openxmlformats.org/presentationml/2006/main">
  <p:tag name="AS_UNIQUEID" val="80"/>
</p:tagLst>
</file>

<file path=ppt/tags/tag212.xml><?xml version="1.0" encoding="utf-8"?>
<p:tagLst xmlns:a="http://schemas.openxmlformats.org/drawingml/2006/main" xmlns:r="http://schemas.openxmlformats.org/officeDocument/2006/relationships" xmlns:p="http://schemas.openxmlformats.org/presentationml/2006/main">
  <p:tag name="AS_UNIQUEID" val="82"/>
</p:tagLst>
</file>

<file path=ppt/tags/tag213.xml><?xml version="1.0" encoding="utf-8"?>
<p:tagLst xmlns:a="http://schemas.openxmlformats.org/drawingml/2006/main" xmlns:r="http://schemas.openxmlformats.org/officeDocument/2006/relationships" xmlns:p="http://schemas.openxmlformats.org/presentationml/2006/main">
  <p:tag name="AS_UNIQUEID" val="83"/>
</p:tagLst>
</file>

<file path=ppt/tags/tag214.xml><?xml version="1.0" encoding="utf-8"?>
<p:tagLst xmlns:a="http://schemas.openxmlformats.org/drawingml/2006/main" xmlns:r="http://schemas.openxmlformats.org/officeDocument/2006/relationships" xmlns:p="http://schemas.openxmlformats.org/presentationml/2006/main">
  <p:tag name="AS_UNIQUEID" val="50"/>
</p:tagLst>
</file>

<file path=ppt/tags/tag215.xml><?xml version="1.0" encoding="utf-8"?>
<p:tagLst xmlns:a="http://schemas.openxmlformats.org/drawingml/2006/main" xmlns:r="http://schemas.openxmlformats.org/officeDocument/2006/relationships" xmlns:p="http://schemas.openxmlformats.org/presentationml/2006/main">
  <p:tag name="AS_UNIQUEID" val="80"/>
</p:tagLst>
</file>

<file path=ppt/tags/tag216.xml><?xml version="1.0" encoding="utf-8"?>
<p:tagLst xmlns:a="http://schemas.openxmlformats.org/drawingml/2006/main" xmlns:r="http://schemas.openxmlformats.org/officeDocument/2006/relationships" xmlns:p="http://schemas.openxmlformats.org/presentationml/2006/main">
  <p:tag name="AS_UNIQUEID" val="82"/>
</p:tagLst>
</file>

<file path=ppt/tags/tag217.xml><?xml version="1.0" encoding="utf-8"?>
<p:tagLst xmlns:a="http://schemas.openxmlformats.org/drawingml/2006/main" xmlns:r="http://schemas.openxmlformats.org/officeDocument/2006/relationships" xmlns:p="http://schemas.openxmlformats.org/presentationml/2006/main">
  <p:tag name="AS_UNIQUEID" val="83"/>
</p:tagLst>
</file>

<file path=ppt/tags/tag218.xml><?xml version="1.0" encoding="utf-8"?>
<p:tagLst xmlns:a="http://schemas.openxmlformats.org/drawingml/2006/main" xmlns:r="http://schemas.openxmlformats.org/officeDocument/2006/relationships" xmlns:p="http://schemas.openxmlformats.org/presentationml/2006/main">
  <p:tag name="AS_UNIQUEID" val="50"/>
</p:tagLst>
</file>

<file path=ppt/tags/tag219.xml><?xml version="1.0" encoding="utf-8"?>
<p:tagLst xmlns:a="http://schemas.openxmlformats.org/drawingml/2006/main" xmlns:r="http://schemas.openxmlformats.org/officeDocument/2006/relationships" xmlns:p="http://schemas.openxmlformats.org/presentationml/2006/main">
  <p:tag name="AS_UNIQUEID" val="80"/>
</p:tagLst>
</file>

<file path=ppt/tags/tag22.xml><?xml version="1.0" encoding="utf-8"?>
<p:tagLst xmlns:a="http://schemas.openxmlformats.org/drawingml/2006/main" xmlns:r="http://schemas.openxmlformats.org/officeDocument/2006/relationships" xmlns:p="http://schemas.openxmlformats.org/presentationml/2006/main">
  <p:tag name="AS_UNIQUEID" val="50"/>
</p:tagLst>
</file>

<file path=ppt/tags/tag220.xml><?xml version="1.0" encoding="utf-8"?>
<p:tagLst xmlns:a="http://schemas.openxmlformats.org/drawingml/2006/main" xmlns:r="http://schemas.openxmlformats.org/officeDocument/2006/relationships" xmlns:p="http://schemas.openxmlformats.org/presentationml/2006/main">
  <p:tag name="AS_UNIQUEID" val="82"/>
</p:tagLst>
</file>

<file path=ppt/tags/tag221.xml><?xml version="1.0" encoding="utf-8"?>
<p:tagLst xmlns:a="http://schemas.openxmlformats.org/drawingml/2006/main" xmlns:r="http://schemas.openxmlformats.org/officeDocument/2006/relationships" xmlns:p="http://schemas.openxmlformats.org/presentationml/2006/main">
  <p:tag name="AS_UNIQUEID" val="83"/>
</p:tagLst>
</file>

<file path=ppt/tags/tag222.xml><?xml version="1.0" encoding="utf-8"?>
<p:tagLst xmlns:a="http://schemas.openxmlformats.org/drawingml/2006/main" xmlns:r="http://schemas.openxmlformats.org/officeDocument/2006/relationships" xmlns:p="http://schemas.openxmlformats.org/presentationml/2006/main">
  <p:tag name="AS_UNIQUEID" val="50"/>
</p:tagLst>
</file>

<file path=ppt/tags/tag223.xml><?xml version="1.0" encoding="utf-8"?>
<p:tagLst xmlns:a="http://schemas.openxmlformats.org/drawingml/2006/main" xmlns:r="http://schemas.openxmlformats.org/officeDocument/2006/relationships" xmlns:p="http://schemas.openxmlformats.org/presentationml/2006/main">
  <p:tag name="AS_UNIQUEID" val="80"/>
</p:tagLst>
</file>

<file path=ppt/tags/tag224.xml><?xml version="1.0" encoding="utf-8"?>
<p:tagLst xmlns:a="http://schemas.openxmlformats.org/drawingml/2006/main" xmlns:r="http://schemas.openxmlformats.org/officeDocument/2006/relationships" xmlns:p="http://schemas.openxmlformats.org/presentationml/2006/main">
  <p:tag name="AS_UNIQUEID" val="82"/>
</p:tagLst>
</file>

<file path=ppt/tags/tag225.xml><?xml version="1.0" encoding="utf-8"?>
<p:tagLst xmlns:a="http://schemas.openxmlformats.org/drawingml/2006/main" xmlns:r="http://schemas.openxmlformats.org/officeDocument/2006/relationships" xmlns:p="http://schemas.openxmlformats.org/presentationml/2006/main">
  <p:tag name="AS_UNIQUEID" val="83"/>
</p:tagLst>
</file>

<file path=ppt/tags/tag226.xml><?xml version="1.0" encoding="utf-8"?>
<p:tagLst xmlns:a="http://schemas.openxmlformats.org/drawingml/2006/main" xmlns:r="http://schemas.openxmlformats.org/officeDocument/2006/relationships" xmlns:p="http://schemas.openxmlformats.org/presentationml/2006/main">
  <p:tag name="AS_UNIQUEID" val="50"/>
</p:tagLst>
</file>

<file path=ppt/tags/tag227.xml><?xml version="1.0" encoding="utf-8"?>
<p:tagLst xmlns:a="http://schemas.openxmlformats.org/drawingml/2006/main" xmlns:r="http://schemas.openxmlformats.org/officeDocument/2006/relationships" xmlns:p="http://schemas.openxmlformats.org/presentationml/2006/main">
  <p:tag name="AS_UNIQUEID" val="80"/>
</p:tagLst>
</file>

<file path=ppt/tags/tag228.xml><?xml version="1.0" encoding="utf-8"?>
<p:tagLst xmlns:a="http://schemas.openxmlformats.org/drawingml/2006/main" xmlns:r="http://schemas.openxmlformats.org/officeDocument/2006/relationships" xmlns:p="http://schemas.openxmlformats.org/presentationml/2006/main">
  <p:tag name="AS_UNIQUEID" val="82"/>
</p:tagLst>
</file>

<file path=ppt/tags/tag229.xml><?xml version="1.0" encoding="utf-8"?>
<p:tagLst xmlns:a="http://schemas.openxmlformats.org/drawingml/2006/main" xmlns:r="http://schemas.openxmlformats.org/officeDocument/2006/relationships" xmlns:p="http://schemas.openxmlformats.org/presentationml/2006/main">
  <p:tag name="AS_UNIQUEID" val="83"/>
</p:tagLst>
</file>

<file path=ppt/tags/tag23.xml><?xml version="1.0" encoding="utf-8"?>
<p:tagLst xmlns:a="http://schemas.openxmlformats.org/drawingml/2006/main" xmlns:r="http://schemas.openxmlformats.org/officeDocument/2006/relationships" xmlns:p="http://schemas.openxmlformats.org/presentationml/2006/main">
  <p:tag name="AS_UNIQUEID" val="80"/>
</p:tagLst>
</file>

<file path=ppt/tags/tag230.xml><?xml version="1.0" encoding="utf-8"?>
<p:tagLst xmlns:a="http://schemas.openxmlformats.org/drawingml/2006/main" xmlns:r="http://schemas.openxmlformats.org/officeDocument/2006/relationships" xmlns:p="http://schemas.openxmlformats.org/presentationml/2006/main">
  <p:tag name="AS_UNIQUEID" val="50"/>
</p:tagLst>
</file>

<file path=ppt/tags/tag231.xml><?xml version="1.0" encoding="utf-8"?>
<p:tagLst xmlns:a="http://schemas.openxmlformats.org/drawingml/2006/main" xmlns:r="http://schemas.openxmlformats.org/officeDocument/2006/relationships" xmlns:p="http://schemas.openxmlformats.org/presentationml/2006/main">
  <p:tag name="AS_UNIQUEID" val="80"/>
</p:tagLst>
</file>

<file path=ppt/tags/tag232.xml><?xml version="1.0" encoding="utf-8"?>
<p:tagLst xmlns:a="http://schemas.openxmlformats.org/drawingml/2006/main" xmlns:r="http://schemas.openxmlformats.org/officeDocument/2006/relationships" xmlns:p="http://schemas.openxmlformats.org/presentationml/2006/main">
  <p:tag name="AS_UNIQUEID" val="82"/>
</p:tagLst>
</file>

<file path=ppt/tags/tag233.xml><?xml version="1.0" encoding="utf-8"?>
<p:tagLst xmlns:a="http://schemas.openxmlformats.org/drawingml/2006/main" xmlns:r="http://schemas.openxmlformats.org/officeDocument/2006/relationships" xmlns:p="http://schemas.openxmlformats.org/presentationml/2006/main">
  <p:tag name="AS_UNIQUEID" val="83"/>
</p:tagLst>
</file>

<file path=ppt/tags/tag234.xml><?xml version="1.0" encoding="utf-8"?>
<p:tagLst xmlns:a="http://schemas.openxmlformats.org/drawingml/2006/main" xmlns:r="http://schemas.openxmlformats.org/officeDocument/2006/relationships" xmlns:p="http://schemas.openxmlformats.org/presentationml/2006/main">
  <p:tag name="AS_UNIQUEID" val="50"/>
</p:tagLst>
</file>

<file path=ppt/tags/tag235.xml><?xml version="1.0" encoding="utf-8"?>
<p:tagLst xmlns:a="http://schemas.openxmlformats.org/drawingml/2006/main" xmlns:r="http://schemas.openxmlformats.org/officeDocument/2006/relationships" xmlns:p="http://schemas.openxmlformats.org/presentationml/2006/main">
  <p:tag name="AS_UNIQUEID" val="80"/>
</p:tagLst>
</file>

<file path=ppt/tags/tag236.xml><?xml version="1.0" encoding="utf-8"?>
<p:tagLst xmlns:a="http://schemas.openxmlformats.org/drawingml/2006/main" xmlns:r="http://schemas.openxmlformats.org/officeDocument/2006/relationships" xmlns:p="http://schemas.openxmlformats.org/presentationml/2006/main">
  <p:tag name="AS_UNIQUEID" val="82"/>
</p:tagLst>
</file>

<file path=ppt/tags/tag237.xml><?xml version="1.0" encoding="utf-8"?>
<p:tagLst xmlns:a="http://schemas.openxmlformats.org/drawingml/2006/main" xmlns:r="http://schemas.openxmlformats.org/officeDocument/2006/relationships" xmlns:p="http://schemas.openxmlformats.org/presentationml/2006/main">
  <p:tag name="AS_UNIQUEID" val="83"/>
</p:tagLst>
</file>

<file path=ppt/tags/tag238.xml><?xml version="1.0" encoding="utf-8"?>
<p:tagLst xmlns:a="http://schemas.openxmlformats.org/drawingml/2006/main" xmlns:r="http://schemas.openxmlformats.org/officeDocument/2006/relationships" xmlns:p="http://schemas.openxmlformats.org/presentationml/2006/main">
  <p:tag name="AS_UNIQUEID" val="50"/>
</p:tagLst>
</file>

<file path=ppt/tags/tag239.xml><?xml version="1.0" encoding="utf-8"?>
<p:tagLst xmlns:a="http://schemas.openxmlformats.org/drawingml/2006/main" xmlns:r="http://schemas.openxmlformats.org/officeDocument/2006/relationships" xmlns:p="http://schemas.openxmlformats.org/presentationml/2006/main">
  <p:tag name="AS_UNIQUEID" val="80"/>
</p:tagLst>
</file>

<file path=ppt/tags/tag24.xml><?xml version="1.0" encoding="utf-8"?>
<p:tagLst xmlns:a="http://schemas.openxmlformats.org/drawingml/2006/main" xmlns:r="http://schemas.openxmlformats.org/officeDocument/2006/relationships" xmlns:p="http://schemas.openxmlformats.org/presentationml/2006/main">
  <p:tag name="AS_UNIQUEID" val="82"/>
</p:tagLst>
</file>

<file path=ppt/tags/tag240.xml><?xml version="1.0" encoding="utf-8"?>
<p:tagLst xmlns:a="http://schemas.openxmlformats.org/drawingml/2006/main" xmlns:r="http://schemas.openxmlformats.org/officeDocument/2006/relationships" xmlns:p="http://schemas.openxmlformats.org/presentationml/2006/main">
  <p:tag name="AS_UNIQUEID" val="82"/>
</p:tagLst>
</file>

<file path=ppt/tags/tag241.xml><?xml version="1.0" encoding="utf-8"?>
<p:tagLst xmlns:a="http://schemas.openxmlformats.org/drawingml/2006/main" xmlns:r="http://schemas.openxmlformats.org/officeDocument/2006/relationships" xmlns:p="http://schemas.openxmlformats.org/presentationml/2006/main">
  <p:tag name="AS_UNIQUEID" val="83"/>
</p:tagLst>
</file>

<file path=ppt/tags/tag242.xml><?xml version="1.0" encoding="utf-8"?>
<p:tagLst xmlns:a="http://schemas.openxmlformats.org/drawingml/2006/main" xmlns:r="http://schemas.openxmlformats.org/officeDocument/2006/relationships" xmlns:p="http://schemas.openxmlformats.org/presentationml/2006/main">
  <p:tag name="AS_UNIQUEID" val="50"/>
</p:tagLst>
</file>

<file path=ppt/tags/tag243.xml><?xml version="1.0" encoding="utf-8"?>
<p:tagLst xmlns:a="http://schemas.openxmlformats.org/drawingml/2006/main" xmlns:r="http://schemas.openxmlformats.org/officeDocument/2006/relationships" xmlns:p="http://schemas.openxmlformats.org/presentationml/2006/main">
  <p:tag name="AS_UNIQUEID" val="80"/>
</p:tagLst>
</file>

<file path=ppt/tags/tag244.xml><?xml version="1.0" encoding="utf-8"?>
<p:tagLst xmlns:a="http://schemas.openxmlformats.org/drawingml/2006/main" xmlns:r="http://schemas.openxmlformats.org/officeDocument/2006/relationships" xmlns:p="http://schemas.openxmlformats.org/presentationml/2006/main">
  <p:tag name="AS_UNIQUEID" val="82"/>
</p:tagLst>
</file>

<file path=ppt/tags/tag245.xml><?xml version="1.0" encoding="utf-8"?>
<p:tagLst xmlns:a="http://schemas.openxmlformats.org/drawingml/2006/main" xmlns:r="http://schemas.openxmlformats.org/officeDocument/2006/relationships" xmlns:p="http://schemas.openxmlformats.org/presentationml/2006/main">
  <p:tag name="AS_UNIQUEID" val="83"/>
</p:tagLst>
</file>

<file path=ppt/tags/tag246.xml><?xml version="1.0" encoding="utf-8"?>
<p:tagLst xmlns:a="http://schemas.openxmlformats.org/drawingml/2006/main" xmlns:r="http://schemas.openxmlformats.org/officeDocument/2006/relationships" xmlns:p="http://schemas.openxmlformats.org/presentationml/2006/main">
  <p:tag name="AS_UNIQUEID" val="50"/>
</p:tagLst>
</file>

<file path=ppt/tags/tag247.xml><?xml version="1.0" encoding="utf-8"?>
<p:tagLst xmlns:a="http://schemas.openxmlformats.org/drawingml/2006/main" xmlns:r="http://schemas.openxmlformats.org/officeDocument/2006/relationships" xmlns:p="http://schemas.openxmlformats.org/presentationml/2006/main">
  <p:tag name="AS_UNIQUEID" val="80"/>
</p:tagLst>
</file>

<file path=ppt/tags/tag248.xml><?xml version="1.0" encoding="utf-8"?>
<p:tagLst xmlns:a="http://schemas.openxmlformats.org/drawingml/2006/main" xmlns:r="http://schemas.openxmlformats.org/officeDocument/2006/relationships" xmlns:p="http://schemas.openxmlformats.org/presentationml/2006/main">
  <p:tag name="AS_UNIQUEID" val="82"/>
</p:tagLst>
</file>

<file path=ppt/tags/tag249.xml><?xml version="1.0" encoding="utf-8"?>
<p:tagLst xmlns:a="http://schemas.openxmlformats.org/drawingml/2006/main" xmlns:r="http://schemas.openxmlformats.org/officeDocument/2006/relationships" xmlns:p="http://schemas.openxmlformats.org/presentationml/2006/main">
  <p:tag name="AS_UNIQUEID" val="83"/>
</p:tagLst>
</file>

<file path=ppt/tags/tag25.xml><?xml version="1.0" encoding="utf-8"?>
<p:tagLst xmlns:a="http://schemas.openxmlformats.org/drawingml/2006/main" xmlns:r="http://schemas.openxmlformats.org/officeDocument/2006/relationships" xmlns:p="http://schemas.openxmlformats.org/presentationml/2006/main">
  <p:tag name="AS_UNIQUEID" val="83"/>
</p:tagLst>
</file>

<file path=ppt/tags/tag250.xml><?xml version="1.0" encoding="utf-8"?>
<p:tagLst xmlns:a="http://schemas.openxmlformats.org/drawingml/2006/main" xmlns:r="http://schemas.openxmlformats.org/officeDocument/2006/relationships" xmlns:p="http://schemas.openxmlformats.org/presentationml/2006/main">
  <p:tag name="AS_UNIQUEID" val="50"/>
</p:tagLst>
</file>

<file path=ppt/tags/tag251.xml><?xml version="1.0" encoding="utf-8"?>
<p:tagLst xmlns:a="http://schemas.openxmlformats.org/drawingml/2006/main" xmlns:r="http://schemas.openxmlformats.org/officeDocument/2006/relationships" xmlns:p="http://schemas.openxmlformats.org/presentationml/2006/main">
  <p:tag name="AS_UNIQUEID" val="80"/>
</p:tagLst>
</file>

<file path=ppt/tags/tag252.xml><?xml version="1.0" encoding="utf-8"?>
<p:tagLst xmlns:a="http://schemas.openxmlformats.org/drawingml/2006/main" xmlns:r="http://schemas.openxmlformats.org/officeDocument/2006/relationships" xmlns:p="http://schemas.openxmlformats.org/presentationml/2006/main">
  <p:tag name="AS_UNIQUEID" val="82"/>
</p:tagLst>
</file>

<file path=ppt/tags/tag253.xml><?xml version="1.0" encoding="utf-8"?>
<p:tagLst xmlns:a="http://schemas.openxmlformats.org/drawingml/2006/main" xmlns:r="http://schemas.openxmlformats.org/officeDocument/2006/relationships" xmlns:p="http://schemas.openxmlformats.org/presentationml/2006/main">
  <p:tag name="AS_UNIQUEID" val="83"/>
</p:tagLst>
</file>

<file path=ppt/tags/tag254.xml><?xml version="1.0" encoding="utf-8"?>
<p:tagLst xmlns:a="http://schemas.openxmlformats.org/drawingml/2006/main" xmlns:r="http://schemas.openxmlformats.org/officeDocument/2006/relationships" xmlns:p="http://schemas.openxmlformats.org/presentationml/2006/main">
  <p:tag name="AS_UNIQUEID" val="50"/>
</p:tagLst>
</file>

<file path=ppt/tags/tag255.xml><?xml version="1.0" encoding="utf-8"?>
<p:tagLst xmlns:a="http://schemas.openxmlformats.org/drawingml/2006/main" xmlns:r="http://schemas.openxmlformats.org/officeDocument/2006/relationships" xmlns:p="http://schemas.openxmlformats.org/presentationml/2006/main">
  <p:tag name="AS_UNIQUEID" val="80"/>
</p:tagLst>
</file>

<file path=ppt/tags/tag256.xml><?xml version="1.0" encoding="utf-8"?>
<p:tagLst xmlns:a="http://schemas.openxmlformats.org/drawingml/2006/main" xmlns:r="http://schemas.openxmlformats.org/officeDocument/2006/relationships" xmlns:p="http://schemas.openxmlformats.org/presentationml/2006/main">
  <p:tag name="AS_UNIQUEID" val="82"/>
</p:tagLst>
</file>

<file path=ppt/tags/tag257.xml><?xml version="1.0" encoding="utf-8"?>
<p:tagLst xmlns:a="http://schemas.openxmlformats.org/drawingml/2006/main" xmlns:r="http://schemas.openxmlformats.org/officeDocument/2006/relationships" xmlns:p="http://schemas.openxmlformats.org/presentationml/2006/main">
  <p:tag name="AS_UNIQUEID" val="83"/>
</p:tagLst>
</file>

<file path=ppt/tags/tag258.xml><?xml version="1.0" encoding="utf-8"?>
<p:tagLst xmlns:a="http://schemas.openxmlformats.org/drawingml/2006/main" xmlns:r="http://schemas.openxmlformats.org/officeDocument/2006/relationships" xmlns:p="http://schemas.openxmlformats.org/presentationml/2006/main">
  <p:tag name="AS_UNIQUEID" val="50"/>
</p:tagLst>
</file>

<file path=ppt/tags/tag259.xml><?xml version="1.0" encoding="utf-8"?>
<p:tagLst xmlns:a="http://schemas.openxmlformats.org/drawingml/2006/main" xmlns:r="http://schemas.openxmlformats.org/officeDocument/2006/relationships" xmlns:p="http://schemas.openxmlformats.org/presentationml/2006/main">
  <p:tag name="AS_UNIQUEID" val="80"/>
</p:tagLst>
</file>

<file path=ppt/tags/tag26.xml><?xml version="1.0" encoding="utf-8"?>
<p:tagLst xmlns:a="http://schemas.openxmlformats.org/drawingml/2006/main" xmlns:r="http://schemas.openxmlformats.org/officeDocument/2006/relationships" xmlns:p="http://schemas.openxmlformats.org/presentationml/2006/main">
  <p:tag name="AS_UNIQUEID" val="50"/>
</p:tagLst>
</file>

<file path=ppt/tags/tag260.xml><?xml version="1.0" encoding="utf-8"?>
<p:tagLst xmlns:a="http://schemas.openxmlformats.org/drawingml/2006/main" xmlns:r="http://schemas.openxmlformats.org/officeDocument/2006/relationships" xmlns:p="http://schemas.openxmlformats.org/presentationml/2006/main">
  <p:tag name="AS_UNIQUEID" val="82"/>
</p:tagLst>
</file>

<file path=ppt/tags/tag261.xml><?xml version="1.0" encoding="utf-8"?>
<p:tagLst xmlns:a="http://schemas.openxmlformats.org/drawingml/2006/main" xmlns:r="http://schemas.openxmlformats.org/officeDocument/2006/relationships" xmlns:p="http://schemas.openxmlformats.org/presentationml/2006/main">
  <p:tag name="AS_UNIQUEID" val="83"/>
</p:tagLst>
</file>

<file path=ppt/tags/tag262.xml><?xml version="1.0" encoding="utf-8"?>
<p:tagLst xmlns:a="http://schemas.openxmlformats.org/drawingml/2006/main" xmlns:r="http://schemas.openxmlformats.org/officeDocument/2006/relationships" xmlns:p="http://schemas.openxmlformats.org/presentationml/2006/main">
  <p:tag name="AS_UNIQUEID" val="50"/>
</p:tagLst>
</file>

<file path=ppt/tags/tag263.xml><?xml version="1.0" encoding="utf-8"?>
<p:tagLst xmlns:a="http://schemas.openxmlformats.org/drawingml/2006/main" xmlns:r="http://schemas.openxmlformats.org/officeDocument/2006/relationships" xmlns:p="http://schemas.openxmlformats.org/presentationml/2006/main">
  <p:tag name="AS_UNIQUEID" val="80"/>
</p:tagLst>
</file>

<file path=ppt/tags/tag264.xml><?xml version="1.0" encoding="utf-8"?>
<p:tagLst xmlns:a="http://schemas.openxmlformats.org/drawingml/2006/main" xmlns:r="http://schemas.openxmlformats.org/officeDocument/2006/relationships" xmlns:p="http://schemas.openxmlformats.org/presentationml/2006/main">
  <p:tag name="AS_UNIQUEID" val="82"/>
</p:tagLst>
</file>

<file path=ppt/tags/tag265.xml><?xml version="1.0" encoding="utf-8"?>
<p:tagLst xmlns:a="http://schemas.openxmlformats.org/drawingml/2006/main" xmlns:r="http://schemas.openxmlformats.org/officeDocument/2006/relationships" xmlns:p="http://schemas.openxmlformats.org/presentationml/2006/main">
  <p:tag name="AS_UNIQUEID" val="83"/>
</p:tagLst>
</file>

<file path=ppt/tags/tag266.xml><?xml version="1.0" encoding="utf-8"?>
<p:tagLst xmlns:a="http://schemas.openxmlformats.org/drawingml/2006/main" xmlns:r="http://schemas.openxmlformats.org/officeDocument/2006/relationships" xmlns:p="http://schemas.openxmlformats.org/presentationml/2006/main">
  <p:tag name="AS_UNIQUEID" val="50"/>
</p:tagLst>
</file>

<file path=ppt/tags/tag267.xml><?xml version="1.0" encoding="utf-8"?>
<p:tagLst xmlns:a="http://schemas.openxmlformats.org/drawingml/2006/main" xmlns:r="http://schemas.openxmlformats.org/officeDocument/2006/relationships" xmlns:p="http://schemas.openxmlformats.org/presentationml/2006/main">
  <p:tag name="AS_UNIQUEID" val="80"/>
</p:tagLst>
</file>

<file path=ppt/tags/tag268.xml><?xml version="1.0" encoding="utf-8"?>
<p:tagLst xmlns:a="http://schemas.openxmlformats.org/drawingml/2006/main" xmlns:r="http://schemas.openxmlformats.org/officeDocument/2006/relationships" xmlns:p="http://schemas.openxmlformats.org/presentationml/2006/main">
  <p:tag name="AS_UNIQUEID" val="82"/>
</p:tagLst>
</file>

<file path=ppt/tags/tag269.xml><?xml version="1.0" encoding="utf-8"?>
<p:tagLst xmlns:a="http://schemas.openxmlformats.org/drawingml/2006/main" xmlns:r="http://schemas.openxmlformats.org/officeDocument/2006/relationships" xmlns:p="http://schemas.openxmlformats.org/presentationml/2006/main">
  <p:tag name="AS_UNIQUEID" val="50"/>
</p:tagLst>
</file>

<file path=ppt/tags/tag27.xml><?xml version="1.0" encoding="utf-8"?>
<p:tagLst xmlns:a="http://schemas.openxmlformats.org/drawingml/2006/main" xmlns:r="http://schemas.openxmlformats.org/officeDocument/2006/relationships" xmlns:p="http://schemas.openxmlformats.org/presentationml/2006/main">
  <p:tag name="AS_UNIQUEID" val="80"/>
</p:tagLst>
</file>

<file path=ppt/tags/tag270.xml><?xml version="1.0" encoding="utf-8"?>
<p:tagLst xmlns:a="http://schemas.openxmlformats.org/drawingml/2006/main" xmlns:r="http://schemas.openxmlformats.org/officeDocument/2006/relationships" xmlns:p="http://schemas.openxmlformats.org/presentationml/2006/main">
  <p:tag name="AS_UNIQUEID" val="80"/>
</p:tagLst>
</file>

<file path=ppt/tags/tag271.xml><?xml version="1.0" encoding="utf-8"?>
<p:tagLst xmlns:a="http://schemas.openxmlformats.org/drawingml/2006/main" xmlns:r="http://schemas.openxmlformats.org/officeDocument/2006/relationships" xmlns:p="http://schemas.openxmlformats.org/presentationml/2006/main">
  <p:tag name="AS_UNIQUEID" val="82"/>
</p:tagLst>
</file>

<file path=ppt/tags/tag272.xml><?xml version="1.0" encoding="utf-8"?>
<p:tagLst xmlns:a="http://schemas.openxmlformats.org/drawingml/2006/main" xmlns:r="http://schemas.openxmlformats.org/officeDocument/2006/relationships" xmlns:p="http://schemas.openxmlformats.org/presentationml/2006/main">
  <p:tag name="AS_UNIQUEID" val="83"/>
</p:tagLst>
</file>

<file path=ppt/tags/tag273.xml><?xml version="1.0" encoding="utf-8"?>
<p:tagLst xmlns:a="http://schemas.openxmlformats.org/drawingml/2006/main" xmlns:r="http://schemas.openxmlformats.org/officeDocument/2006/relationships" xmlns:p="http://schemas.openxmlformats.org/presentationml/2006/main">
  <p:tag name="AS_UNIQUEID" val="50"/>
</p:tagLst>
</file>

<file path=ppt/tags/tag274.xml><?xml version="1.0" encoding="utf-8"?>
<p:tagLst xmlns:a="http://schemas.openxmlformats.org/drawingml/2006/main" xmlns:r="http://schemas.openxmlformats.org/officeDocument/2006/relationships" xmlns:p="http://schemas.openxmlformats.org/presentationml/2006/main">
  <p:tag name="AS_UNIQUEID" val="80"/>
</p:tagLst>
</file>

<file path=ppt/tags/tag275.xml><?xml version="1.0" encoding="utf-8"?>
<p:tagLst xmlns:a="http://schemas.openxmlformats.org/drawingml/2006/main" xmlns:r="http://schemas.openxmlformats.org/officeDocument/2006/relationships" xmlns:p="http://schemas.openxmlformats.org/presentationml/2006/main">
  <p:tag name="AS_UNIQUEID" val="82"/>
</p:tagLst>
</file>

<file path=ppt/tags/tag276.xml><?xml version="1.0" encoding="utf-8"?>
<p:tagLst xmlns:a="http://schemas.openxmlformats.org/drawingml/2006/main" xmlns:r="http://schemas.openxmlformats.org/officeDocument/2006/relationships" xmlns:p="http://schemas.openxmlformats.org/presentationml/2006/main">
  <p:tag name="AS_UNIQUEID" val="83"/>
</p:tagLst>
</file>

<file path=ppt/tags/tag277.xml><?xml version="1.0" encoding="utf-8"?>
<p:tagLst xmlns:a="http://schemas.openxmlformats.org/drawingml/2006/main" xmlns:r="http://schemas.openxmlformats.org/officeDocument/2006/relationships" xmlns:p="http://schemas.openxmlformats.org/presentationml/2006/main">
  <p:tag name="AS_UNIQUEID" val="50"/>
</p:tagLst>
</file>

<file path=ppt/tags/tag278.xml><?xml version="1.0" encoding="utf-8"?>
<p:tagLst xmlns:a="http://schemas.openxmlformats.org/drawingml/2006/main" xmlns:r="http://schemas.openxmlformats.org/officeDocument/2006/relationships" xmlns:p="http://schemas.openxmlformats.org/presentationml/2006/main">
  <p:tag name="AS_UNIQUEID" val="80"/>
</p:tagLst>
</file>

<file path=ppt/tags/tag279.xml><?xml version="1.0" encoding="utf-8"?>
<p:tagLst xmlns:a="http://schemas.openxmlformats.org/drawingml/2006/main" xmlns:r="http://schemas.openxmlformats.org/officeDocument/2006/relationships" xmlns:p="http://schemas.openxmlformats.org/presentationml/2006/main">
  <p:tag name="AS_UNIQUEID" val="82"/>
</p:tagLst>
</file>

<file path=ppt/tags/tag28.xml><?xml version="1.0" encoding="utf-8"?>
<p:tagLst xmlns:a="http://schemas.openxmlformats.org/drawingml/2006/main" xmlns:r="http://schemas.openxmlformats.org/officeDocument/2006/relationships" xmlns:p="http://schemas.openxmlformats.org/presentationml/2006/main">
  <p:tag name="AS_UNIQUEID" val="82"/>
</p:tagLst>
</file>

<file path=ppt/tags/tag280.xml><?xml version="1.0" encoding="utf-8"?>
<p:tagLst xmlns:a="http://schemas.openxmlformats.org/drawingml/2006/main" xmlns:r="http://schemas.openxmlformats.org/officeDocument/2006/relationships" xmlns:p="http://schemas.openxmlformats.org/presentationml/2006/main">
  <p:tag name="AS_UNIQUEID" val="83"/>
</p:tagLst>
</file>

<file path=ppt/tags/tag281.xml><?xml version="1.0" encoding="utf-8"?>
<p:tagLst xmlns:a="http://schemas.openxmlformats.org/drawingml/2006/main" xmlns:r="http://schemas.openxmlformats.org/officeDocument/2006/relationships" xmlns:p="http://schemas.openxmlformats.org/presentationml/2006/main">
  <p:tag name="AS_UNIQUEID" val="50"/>
</p:tagLst>
</file>

<file path=ppt/tags/tag282.xml><?xml version="1.0" encoding="utf-8"?>
<p:tagLst xmlns:a="http://schemas.openxmlformats.org/drawingml/2006/main" xmlns:r="http://schemas.openxmlformats.org/officeDocument/2006/relationships" xmlns:p="http://schemas.openxmlformats.org/presentationml/2006/main">
  <p:tag name="AS_UNIQUEID" val="80"/>
</p:tagLst>
</file>

<file path=ppt/tags/tag283.xml><?xml version="1.0" encoding="utf-8"?>
<p:tagLst xmlns:a="http://schemas.openxmlformats.org/drawingml/2006/main" xmlns:r="http://schemas.openxmlformats.org/officeDocument/2006/relationships" xmlns:p="http://schemas.openxmlformats.org/presentationml/2006/main">
  <p:tag name="AS_UNIQUEID" val="82"/>
</p:tagLst>
</file>

<file path=ppt/tags/tag284.xml><?xml version="1.0" encoding="utf-8"?>
<p:tagLst xmlns:a="http://schemas.openxmlformats.org/drawingml/2006/main" xmlns:r="http://schemas.openxmlformats.org/officeDocument/2006/relationships" xmlns:p="http://schemas.openxmlformats.org/presentationml/2006/main">
  <p:tag name="AS_UNIQUEID" val="83"/>
</p:tagLst>
</file>

<file path=ppt/tags/tag285.xml><?xml version="1.0" encoding="utf-8"?>
<p:tagLst xmlns:a="http://schemas.openxmlformats.org/drawingml/2006/main" xmlns:r="http://schemas.openxmlformats.org/officeDocument/2006/relationships" xmlns:p="http://schemas.openxmlformats.org/presentationml/2006/main">
  <p:tag name="AS_UNIQUEID" val="50"/>
</p:tagLst>
</file>

<file path=ppt/tags/tag286.xml><?xml version="1.0" encoding="utf-8"?>
<p:tagLst xmlns:a="http://schemas.openxmlformats.org/drawingml/2006/main" xmlns:r="http://schemas.openxmlformats.org/officeDocument/2006/relationships" xmlns:p="http://schemas.openxmlformats.org/presentationml/2006/main">
  <p:tag name="AS_UNIQUEID" val="80"/>
</p:tagLst>
</file>

<file path=ppt/tags/tag287.xml><?xml version="1.0" encoding="utf-8"?>
<p:tagLst xmlns:a="http://schemas.openxmlformats.org/drawingml/2006/main" xmlns:r="http://schemas.openxmlformats.org/officeDocument/2006/relationships" xmlns:p="http://schemas.openxmlformats.org/presentationml/2006/main">
  <p:tag name="AS_UNIQUEID" val="82"/>
</p:tagLst>
</file>

<file path=ppt/tags/tag288.xml><?xml version="1.0" encoding="utf-8"?>
<p:tagLst xmlns:a="http://schemas.openxmlformats.org/drawingml/2006/main" xmlns:r="http://schemas.openxmlformats.org/officeDocument/2006/relationships" xmlns:p="http://schemas.openxmlformats.org/presentationml/2006/main">
  <p:tag name="AS_UNIQUEID" val="83"/>
</p:tagLst>
</file>

<file path=ppt/tags/tag289.xml><?xml version="1.0" encoding="utf-8"?>
<p:tagLst xmlns:a="http://schemas.openxmlformats.org/drawingml/2006/main" xmlns:r="http://schemas.openxmlformats.org/officeDocument/2006/relationships" xmlns:p="http://schemas.openxmlformats.org/presentationml/2006/main">
  <p:tag name="AS_UNIQUEID" val="50"/>
</p:tagLst>
</file>

<file path=ppt/tags/tag29.xml><?xml version="1.0" encoding="utf-8"?>
<p:tagLst xmlns:a="http://schemas.openxmlformats.org/drawingml/2006/main" xmlns:r="http://schemas.openxmlformats.org/officeDocument/2006/relationships" xmlns:p="http://schemas.openxmlformats.org/presentationml/2006/main">
  <p:tag name="AS_UNIQUEID" val="83"/>
</p:tagLst>
</file>

<file path=ppt/tags/tag290.xml><?xml version="1.0" encoding="utf-8"?>
<p:tagLst xmlns:a="http://schemas.openxmlformats.org/drawingml/2006/main" xmlns:r="http://schemas.openxmlformats.org/officeDocument/2006/relationships" xmlns:p="http://schemas.openxmlformats.org/presentationml/2006/main">
  <p:tag name="AS_UNIQUEID" val="80"/>
</p:tagLst>
</file>

<file path=ppt/tags/tag291.xml><?xml version="1.0" encoding="utf-8"?>
<p:tagLst xmlns:a="http://schemas.openxmlformats.org/drawingml/2006/main" xmlns:r="http://schemas.openxmlformats.org/officeDocument/2006/relationships" xmlns:p="http://schemas.openxmlformats.org/presentationml/2006/main">
  <p:tag name="AS_UNIQUEID" val="82"/>
</p:tagLst>
</file>

<file path=ppt/tags/tag292.xml><?xml version="1.0" encoding="utf-8"?>
<p:tagLst xmlns:a="http://schemas.openxmlformats.org/drawingml/2006/main" xmlns:r="http://schemas.openxmlformats.org/officeDocument/2006/relationships" xmlns:p="http://schemas.openxmlformats.org/presentationml/2006/main">
  <p:tag name="AS_UNIQUEID" val="83"/>
</p:tagLst>
</file>

<file path=ppt/tags/tag293.xml><?xml version="1.0" encoding="utf-8"?>
<p:tagLst xmlns:a="http://schemas.openxmlformats.org/drawingml/2006/main" xmlns:r="http://schemas.openxmlformats.org/officeDocument/2006/relationships" xmlns:p="http://schemas.openxmlformats.org/presentationml/2006/main">
  <p:tag name="AS_UNIQUEID" val="50"/>
</p:tagLst>
</file>

<file path=ppt/tags/tag294.xml><?xml version="1.0" encoding="utf-8"?>
<p:tagLst xmlns:a="http://schemas.openxmlformats.org/drawingml/2006/main" xmlns:r="http://schemas.openxmlformats.org/officeDocument/2006/relationships" xmlns:p="http://schemas.openxmlformats.org/presentationml/2006/main">
  <p:tag name="AS_UNIQUEID" val="80"/>
</p:tagLst>
</file>

<file path=ppt/tags/tag295.xml><?xml version="1.0" encoding="utf-8"?>
<p:tagLst xmlns:a="http://schemas.openxmlformats.org/drawingml/2006/main" xmlns:r="http://schemas.openxmlformats.org/officeDocument/2006/relationships" xmlns:p="http://schemas.openxmlformats.org/presentationml/2006/main">
  <p:tag name="AS_UNIQUEID" val="82"/>
</p:tagLst>
</file>

<file path=ppt/tags/tag296.xml><?xml version="1.0" encoding="utf-8"?>
<p:tagLst xmlns:a="http://schemas.openxmlformats.org/drawingml/2006/main" xmlns:r="http://schemas.openxmlformats.org/officeDocument/2006/relationships" xmlns:p="http://schemas.openxmlformats.org/presentationml/2006/main">
  <p:tag name="AS_UNIQUEID" val="83"/>
</p:tagLst>
</file>

<file path=ppt/tags/tag297.xml><?xml version="1.0" encoding="utf-8"?>
<p:tagLst xmlns:a="http://schemas.openxmlformats.org/drawingml/2006/main" xmlns:r="http://schemas.openxmlformats.org/officeDocument/2006/relationships" xmlns:p="http://schemas.openxmlformats.org/presentationml/2006/main">
  <p:tag name="AS_UNIQUEID" val="50"/>
</p:tagLst>
</file>

<file path=ppt/tags/tag298.xml><?xml version="1.0" encoding="utf-8"?>
<p:tagLst xmlns:a="http://schemas.openxmlformats.org/drawingml/2006/main" xmlns:r="http://schemas.openxmlformats.org/officeDocument/2006/relationships" xmlns:p="http://schemas.openxmlformats.org/presentationml/2006/main">
  <p:tag name="AS_UNIQUEID" val="80"/>
</p:tagLst>
</file>

<file path=ppt/tags/tag299.xml><?xml version="1.0" encoding="utf-8"?>
<p:tagLst xmlns:a="http://schemas.openxmlformats.org/drawingml/2006/main" xmlns:r="http://schemas.openxmlformats.org/officeDocument/2006/relationships" xmlns:p="http://schemas.openxmlformats.org/presentationml/2006/main">
  <p:tag name="AS_UNIQUEID" val="82"/>
</p:tagLst>
</file>

<file path=ppt/tags/tag3.xml><?xml version="1.0" encoding="utf-8"?>
<p:tagLst xmlns:a="http://schemas.openxmlformats.org/drawingml/2006/main" xmlns:r="http://schemas.openxmlformats.org/officeDocument/2006/relationships" xmlns:p="http://schemas.openxmlformats.org/presentationml/2006/main">
  <p:tag name="AS_UNIQUEID" val="80"/>
</p:tagLst>
</file>

<file path=ppt/tags/tag30.xml><?xml version="1.0" encoding="utf-8"?>
<p:tagLst xmlns:a="http://schemas.openxmlformats.org/drawingml/2006/main" xmlns:r="http://schemas.openxmlformats.org/officeDocument/2006/relationships" xmlns:p="http://schemas.openxmlformats.org/presentationml/2006/main">
  <p:tag name="AS_UNIQUEID" val="50"/>
</p:tagLst>
</file>

<file path=ppt/tags/tag300.xml><?xml version="1.0" encoding="utf-8"?>
<p:tagLst xmlns:a="http://schemas.openxmlformats.org/drawingml/2006/main" xmlns:r="http://schemas.openxmlformats.org/officeDocument/2006/relationships" xmlns:p="http://schemas.openxmlformats.org/presentationml/2006/main">
  <p:tag name="AS_UNIQUEID" val="83"/>
</p:tagLst>
</file>

<file path=ppt/tags/tag301.xml><?xml version="1.0" encoding="utf-8"?>
<p:tagLst xmlns:a="http://schemas.openxmlformats.org/drawingml/2006/main" xmlns:r="http://schemas.openxmlformats.org/officeDocument/2006/relationships" xmlns:p="http://schemas.openxmlformats.org/presentationml/2006/main">
  <p:tag name="AS_UNIQUEID" val="50"/>
</p:tagLst>
</file>

<file path=ppt/tags/tag302.xml><?xml version="1.0" encoding="utf-8"?>
<p:tagLst xmlns:a="http://schemas.openxmlformats.org/drawingml/2006/main" xmlns:r="http://schemas.openxmlformats.org/officeDocument/2006/relationships" xmlns:p="http://schemas.openxmlformats.org/presentationml/2006/main">
  <p:tag name="AS_UNIQUEID" val="80"/>
</p:tagLst>
</file>

<file path=ppt/tags/tag303.xml><?xml version="1.0" encoding="utf-8"?>
<p:tagLst xmlns:a="http://schemas.openxmlformats.org/drawingml/2006/main" xmlns:r="http://schemas.openxmlformats.org/officeDocument/2006/relationships" xmlns:p="http://schemas.openxmlformats.org/presentationml/2006/main">
  <p:tag name="AS_UNIQUEID" val="82"/>
</p:tagLst>
</file>

<file path=ppt/tags/tag304.xml><?xml version="1.0" encoding="utf-8"?>
<p:tagLst xmlns:a="http://schemas.openxmlformats.org/drawingml/2006/main" xmlns:r="http://schemas.openxmlformats.org/officeDocument/2006/relationships" xmlns:p="http://schemas.openxmlformats.org/presentationml/2006/main">
  <p:tag name="AS_UNIQUEID" val="83"/>
</p:tagLst>
</file>

<file path=ppt/tags/tag305.xml><?xml version="1.0" encoding="utf-8"?>
<p:tagLst xmlns:a="http://schemas.openxmlformats.org/drawingml/2006/main" xmlns:r="http://schemas.openxmlformats.org/officeDocument/2006/relationships" xmlns:p="http://schemas.openxmlformats.org/presentationml/2006/main">
  <p:tag name="AS_UNIQUEID" val="50"/>
</p:tagLst>
</file>

<file path=ppt/tags/tag306.xml><?xml version="1.0" encoding="utf-8"?>
<p:tagLst xmlns:a="http://schemas.openxmlformats.org/drawingml/2006/main" xmlns:r="http://schemas.openxmlformats.org/officeDocument/2006/relationships" xmlns:p="http://schemas.openxmlformats.org/presentationml/2006/main">
  <p:tag name="AS_UNIQUEID" val="80"/>
</p:tagLst>
</file>

<file path=ppt/tags/tag307.xml><?xml version="1.0" encoding="utf-8"?>
<p:tagLst xmlns:a="http://schemas.openxmlformats.org/drawingml/2006/main" xmlns:r="http://schemas.openxmlformats.org/officeDocument/2006/relationships" xmlns:p="http://schemas.openxmlformats.org/presentationml/2006/main">
  <p:tag name="AS_UNIQUEID" val="82"/>
</p:tagLst>
</file>

<file path=ppt/tags/tag308.xml><?xml version="1.0" encoding="utf-8"?>
<p:tagLst xmlns:a="http://schemas.openxmlformats.org/drawingml/2006/main" xmlns:r="http://schemas.openxmlformats.org/officeDocument/2006/relationships" xmlns:p="http://schemas.openxmlformats.org/presentationml/2006/main">
  <p:tag name="AS_UNIQUEID" val="83"/>
</p:tagLst>
</file>

<file path=ppt/tags/tag309.xml><?xml version="1.0" encoding="utf-8"?>
<p:tagLst xmlns:a="http://schemas.openxmlformats.org/drawingml/2006/main" xmlns:r="http://schemas.openxmlformats.org/officeDocument/2006/relationships" xmlns:p="http://schemas.openxmlformats.org/presentationml/2006/main">
  <p:tag name="AS_UNIQUEID" val="50"/>
</p:tagLst>
</file>

<file path=ppt/tags/tag31.xml><?xml version="1.0" encoding="utf-8"?>
<p:tagLst xmlns:a="http://schemas.openxmlformats.org/drawingml/2006/main" xmlns:r="http://schemas.openxmlformats.org/officeDocument/2006/relationships" xmlns:p="http://schemas.openxmlformats.org/presentationml/2006/main">
  <p:tag name="AS_UNIQUEID" val="80"/>
</p:tagLst>
</file>

<file path=ppt/tags/tag310.xml><?xml version="1.0" encoding="utf-8"?>
<p:tagLst xmlns:a="http://schemas.openxmlformats.org/drawingml/2006/main" xmlns:r="http://schemas.openxmlformats.org/officeDocument/2006/relationships" xmlns:p="http://schemas.openxmlformats.org/presentationml/2006/main">
  <p:tag name="AS_UNIQUEID" val="80"/>
</p:tagLst>
</file>

<file path=ppt/tags/tag311.xml><?xml version="1.0" encoding="utf-8"?>
<p:tagLst xmlns:a="http://schemas.openxmlformats.org/drawingml/2006/main" xmlns:r="http://schemas.openxmlformats.org/officeDocument/2006/relationships" xmlns:p="http://schemas.openxmlformats.org/presentationml/2006/main">
  <p:tag name="AS_UNIQUEID" val="82"/>
</p:tagLst>
</file>

<file path=ppt/tags/tag312.xml><?xml version="1.0" encoding="utf-8"?>
<p:tagLst xmlns:a="http://schemas.openxmlformats.org/drawingml/2006/main" xmlns:r="http://schemas.openxmlformats.org/officeDocument/2006/relationships" xmlns:p="http://schemas.openxmlformats.org/presentationml/2006/main">
  <p:tag name="AS_UNIQUEID" val="83"/>
</p:tagLst>
</file>

<file path=ppt/tags/tag313.xml><?xml version="1.0" encoding="utf-8"?>
<p:tagLst xmlns:a="http://schemas.openxmlformats.org/drawingml/2006/main" xmlns:r="http://schemas.openxmlformats.org/officeDocument/2006/relationships" xmlns:p="http://schemas.openxmlformats.org/presentationml/2006/main">
  <p:tag name="AS_UNIQUEID" val="50"/>
</p:tagLst>
</file>

<file path=ppt/tags/tag314.xml><?xml version="1.0" encoding="utf-8"?>
<p:tagLst xmlns:a="http://schemas.openxmlformats.org/drawingml/2006/main" xmlns:r="http://schemas.openxmlformats.org/officeDocument/2006/relationships" xmlns:p="http://schemas.openxmlformats.org/presentationml/2006/main">
  <p:tag name="AS_UNIQUEID" val="80"/>
</p:tagLst>
</file>

<file path=ppt/tags/tag315.xml><?xml version="1.0" encoding="utf-8"?>
<p:tagLst xmlns:a="http://schemas.openxmlformats.org/drawingml/2006/main" xmlns:r="http://schemas.openxmlformats.org/officeDocument/2006/relationships" xmlns:p="http://schemas.openxmlformats.org/presentationml/2006/main">
  <p:tag name="AS_UNIQUEID" val="82"/>
</p:tagLst>
</file>

<file path=ppt/tags/tag316.xml><?xml version="1.0" encoding="utf-8"?>
<p:tagLst xmlns:a="http://schemas.openxmlformats.org/drawingml/2006/main" xmlns:r="http://schemas.openxmlformats.org/officeDocument/2006/relationships" xmlns:p="http://schemas.openxmlformats.org/presentationml/2006/main">
  <p:tag name="AS_UNIQUEID" val="83"/>
</p:tagLst>
</file>

<file path=ppt/tags/tag317.xml><?xml version="1.0" encoding="utf-8"?>
<p:tagLst xmlns:a="http://schemas.openxmlformats.org/drawingml/2006/main" xmlns:r="http://schemas.openxmlformats.org/officeDocument/2006/relationships" xmlns:p="http://schemas.openxmlformats.org/presentationml/2006/main">
  <p:tag name="AS_UNIQUEID" val="50"/>
</p:tagLst>
</file>

<file path=ppt/tags/tag318.xml><?xml version="1.0" encoding="utf-8"?>
<p:tagLst xmlns:a="http://schemas.openxmlformats.org/drawingml/2006/main" xmlns:r="http://schemas.openxmlformats.org/officeDocument/2006/relationships" xmlns:p="http://schemas.openxmlformats.org/presentationml/2006/main">
  <p:tag name="AS_UNIQUEID" val="80"/>
</p:tagLst>
</file>

<file path=ppt/tags/tag319.xml><?xml version="1.0" encoding="utf-8"?>
<p:tagLst xmlns:a="http://schemas.openxmlformats.org/drawingml/2006/main" xmlns:r="http://schemas.openxmlformats.org/officeDocument/2006/relationships" xmlns:p="http://schemas.openxmlformats.org/presentationml/2006/main">
  <p:tag name="AS_UNIQUEID" val="82"/>
</p:tagLst>
</file>

<file path=ppt/tags/tag32.xml><?xml version="1.0" encoding="utf-8"?>
<p:tagLst xmlns:a="http://schemas.openxmlformats.org/drawingml/2006/main" xmlns:r="http://schemas.openxmlformats.org/officeDocument/2006/relationships" xmlns:p="http://schemas.openxmlformats.org/presentationml/2006/main">
  <p:tag name="AS_UNIQUEID" val="82"/>
</p:tagLst>
</file>

<file path=ppt/tags/tag320.xml><?xml version="1.0" encoding="utf-8"?>
<p:tagLst xmlns:a="http://schemas.openxmlformats.org/drawingml/2006/main" xmlns:r="http://schemas.openxmlformats.org/officeDocument/2006/relationships" xmlns:p="http://schemas.openxmlformats.org/presentationml/2006/main">
  <p:tag name="AS_UNIQUEID" val="83"/>
</p:tagLst>
</file>

<file path=ppt/tags/tag321.xml><?xml version="1.0" encoding="utf-8"?>
<p:tagLst xmlns:a="http://schemas.openxmlformats.org/drawingml/2006/main" xmlns:r="http://schemas.openxmlformats.org/officeDocument/2006/relationships" xmlns:p="http://schemas.openxmlformats.org/presentationml/2006/main">
  <p:tag name="AS_UNIQUEID" val="50"/>
</p:tagLst>
</file>

<file path=ppt/tags/tag322.xml><?xml version="1.0" encoding="utf-8"?>
<p:tagLst xmlns:a="http://schemas.openxmlformats.org/drawingml/2006/main" xmlns:r="http://schemas.openxmlformats.org/officeDocument/2006/relationships" xmlns:p="http://schemas.openxmlformats.org/presentationml/2006/main">
  <p:tag name="AS_UNIQUEID" val="80"/>
</p:tagLst>
</file>

<file path=ppt/tags/tag323.xml><?xml version="1.0" encoding="utf-8"?>
<p:tagLst xmlns:a="http://schemas.openxmlformats.org/drawingml/2006/main" xmlns:r="http://schemas.openxmlformats.org/officeDocument/2006/relationships" xmlns:p="http://schemas.openxmlformats.org/presentationml/2006/main">
  <p:tag name="AS_UNIQUEID" val="82"/>
</p:tagLst>
</file>

<file path=ppt/tags/tag324.xml><?xml version="1.0" encoding="utf-8"?>
<p:tagLst xmlns:a="http://schemas.openxmlformats.org/drawingml/2006/main" xmlns:r="http://schemas.openxmlformats.org/officeDocument/2006/relationships" xmlns:p="http://schemas.openxmlformats.org/presentationml/2006/main">
  <p:tag name="AS_UNIQUEID" val="83"/>
</p:tagLst>
</file>

<file path=ppt/tags/tag325.xml><?xml version="1.0" encoding="utf-8"?>
<p:tagLst xmlns:a="http://schemas.openxmlformats.org/drawingml/2006/main" xmlns:r="http://schemas.openxmlformats.org/officeDocument/2006/relationships" xmlns:p="http://schemas.openxmlformats.org/presentationml/2006/main">
  <p:tag name="AS_UNIQUEID" val="50"/>
</p:tagLst>
</file>

<file path=ppt/tags/tag326.xml><?xml version="1.0" encoding="utf-8"?>
<p:tagLst xmlns:a="http://schemas.openxmlformats.org/drawingml/2006/main" xmlns:r="http://schemas.openxmlformats.org/officeDocument/2006/relationships" xmlns:p="http://schemas.openxmlformats.org/presentationml/2006/main">
  <p:tag name="AS_UNIQUEID" val="80"/>
</p:tagLst>
</file>

<file path=ppt/tags/tag327.xml><?xml version="1.0" encoding="utf-8"?>
<p:tagLst xmlns:a="http://schemas.openxmlformats.org/drawingml/2006/main" xmlns:r="http://schemas.openxmlformats.org/officeDocument/2006/relationships" xmlns:p="http://schemas.openxmlformats.org/presentationml/2006/main">
  <p:tag name="AS_UNIQUEID" val="82"/>
</p:tagLst>
</file>

<file path=ppt/tags/tag328.xml><?xml version="1.0" encoding="utf-8"?>
<p:tagLst xmlns:a="http://schemas.openxmlformats.org/drawingml/2006/main" xmlns:r="http://schemas.openxmlformats.org/officeDocument/2006/relationships" xmlns:p="http://schemas.openxmlformats.org/presentationml/2006/main">
  <p:tag name="AS_UNIQUEID" val="83"/>
</p:tagLst>
</file>

<file path=ppt/tags/tag329.xml><?xml version="1.0" encoding="utf-8"?>
<p:tagLst xmlns:a="http://schemas.openxmlformats.org/drawingml/2006/main" xmlns:r="http://schemas.openxmlformats.org/officeDocument/2006/relationships" xmlns:p="http://schemas.openxmlformats.org/presentationml/2006/main">
  <p:tag name="AS_UNIQUEID" val="50"/>
</p:tagLst>
</file>

<file path=ppt/tags/tag33.xml><?xml version="1.0" encoding="utf-8"?>
<p:tagLst xmlns:a="http://schemas.openxmlformats.org/drawingml/2006/main" xmlns:r="http://schemas.openxmlformats.org/officeDocument/2006/relationships" xmlns:p="http://schemas.openxmlformats.org/presentationml/2006/main">
  <p:tag name="AS_UNIQUEID" val="83"/>
</p:tagLst>
</file>

<file path=ppt/tags/tag330.xml><?xml version="1.0" encoding="utf-8"?>
<p:tagLst xmlns:a="http://schemas.openxmlformats.org/drawingml/2006/main" xmlns:r="http://schemas.openxmlformats.org/officeDocument/2006/relationships" xmlns:p="http://schemas.openxmlformats.org/presentationml/2006/main">
  <p:tag name="AS_UNIQUEID" val="80"/>
</p:tagLst>
</file>

<file path=ppt/tags/tag331.xml><?xml version="1.0" encoding="utf-8"?>
<p:tagLst xmlns:a="http://schemas.openxmlformats.org/drawingml/2006/main" xmlns:r="http://schemas.openxmlformats.org/officeDocument/2006/relationships" xmlns:p="http://schemas.openxmlformats.org/presentationml/2006/main">
  <p:tag name="AS_UNIQUEID" val="82"/>
</p:tagLst>
</file>

<file path=ppt/tags/tag332.xml><?xml version="1.0" encoding="utf-8"?>
<p:tagLst xmlns:a="http://schemas.openxmlformats.org/drawingml/2006/main" xmlns:r="http://schemas.openxmlformats.org/officeDocument/2006/relationships" xmlns:p="http://schemas.openxmlformats.org/presentationml/2006/main">
  <p:tag name="AS_UNIQUEID" val="83"/>
</p:tagLst>
</file>

<file path=ppt/tags/tag333.xml><?xml version="1.0" encoding="utf-8"?>
<p:tagLst xmlns:a="http://schemas.openxmlformats.org/drawingml/2006/main" xmlns:r="http://schemas.openxmlformats.org/officeDocument/2006/relationships" xmlns:p="http://schemas.openxmlformats.org/presentationml/2006/main">
  <p:tag name="AS_UNIQUEID" val="50"/>
</p:tagLst>
</file>

<file path=ppt/tags/tag334.xml><?xml version="1.0" encoding="utf-8"?>
<p:tagLst xmlns:a="http://schemas.openxmlformats.org/drawingml/2006/main" xmlns:r="http://schemas.openxmlformats.org/officeDocument/2006/relationships" xmlns:p="http://schemas.openxmlformats.org/presentationml/2006/main">
  <p:tag name="AS_UNIQUEID" val="80"/>
</p:tagLst>
</file>

<file path=ppt/tags/tag335.xml><?xml version="1.0" encoding="utf-8"?>
<p:tagLst xmlns:a="http://schemas.openxmlformats.org/drawingml/2006/main" xmlns:r="http://schemas.openxmlformats.org/officeDocument/2006/relationships" xmlns:p="http://schemas.openxmlformats.org/presentationml/2006/main">
  <p:tag name="AS_UNIQUEID" val="82"/>
</p:tagLst>
</file>

<file path=ppt/tags/tag336.xml><?xml version="1.0" encoding="utf-8"?>
<p:tagLst xmlns:a="http://schemas.openxmlformats.org/drawingml/2006/main" xmlns:r="http://schemas.openxmlformats.org/officeDocument/2006/relationships" xmlns:p="http://schemas.openxmlformats.org/presentationml/2006/main">
  <p:tag name="AS_UNIQUEID" val="83"/>
</p:tagLst>
</file>

<file path=ppt/tags/tag337.xml><?xml version="1.0" encoding="utf-8"?>
<p:tagLst xmlns:a="http://schemas.openxmlformats.org/drawingml/2006/main" xmlns:r="http://schemas.openxmlformats.org/officeDocument/2006/relationships" xmlns:p="http://schemas.openxmlformats.org/presentationml/2006/main">
  <p:tag name="AS_UNIQUEID" val="50"/>
</p:tagLst>
</file>

<file path=ppt/tags/tag338.xml><?xml version="1.0" encoding="utf-8"?>
<p:tagLst xmlns:a="http://schemas.openxmlformats.org/drawingml/2006/main" xmlns:r="http://schemas.openxmlformats.org/officeDocument/2006/relationships" xmlns:p="http://schemas.openxmlformats.org/presentationml/2006/main">
  <p:tag name="AS_UNIQUEID" val="80"/>
</p:tagLst>
</file>

<file path=ppt/tags/tag339.xml><?xml version="1.0" encoding="utf-8"?>
<p:tagLst xmlns:a="http://schemas.openxmlformats.org/drawingml/2006/main" xmlns:r="http://schemas.openxmlformats.org/officeDocument/2006/relationships" xmlns:p="http://schemas.openxmlformats.org/presentationml/2006/main">
  <p:tag name="AS_UNIQUEID" val="82"/>
</p:tagLst>
</file>

<file path=ppt/tags/tag34.xml><?xml version="1.0" encoding="utf-8"?>
<p:tagLst xmlns:a="http://schemas.openxmlformats.org/drawingml/2006/main" xmlns:r="http://schemas.openxmlformats.org/officeDocument/2006/relationships" xmlns:p="http://schemas.openxmlformats.org/presentationml/2006/main">
  <p:tag name="AS_UNIQUEID" val="50"/>
</p:tagLst>
</file>

<file path=ppt/tags/tag340.xml><?xml version="1.0" encoding="utf-8"?>
<p:tagLst xmlns:a="http://schemas.openxmlformats.org/drawingml/2006/main" xmlns:r="http://schemas.openxmlformats.org/officeDocument/2006/relationships" xmlns:p="http://schemas.openxmlformats.org/presentationml/2006/main">
  <p:tag name="AS_UNIQUEID" val="83"/>
</p:tagLst>
</file>

<file path=ppt/tags/tag341.xml><?xml version="1.0" encoding="utf-8"?>
<p:tagLst xmlns:a="http://schemas.openxmlformats.org/drawingml/2006/main" xmlns:r="http://schemas.openxmlformats.org/officeDocument/2006/relationships" xmlns:p="http://schemas.openxmlformats.org/presentationml/2006/main">
  <p:tag name="AS_UNIQUEID" val="50"/>
</p:tagLst>
</file>

<file path=ppt/tags/tag342.xml><?xml version="1.0" encoding="utf-8"?>
<p:tagLst xmlns:a="http://schemas.openxmlformats.org/drawingml/2006/main" xmlns:r="http://schemas.openxmlformats.org/officeDocument/2006/relationships" xmlns:p="http://schemas.openxmlformats.org/presentationml/2006/main">
  <p:tag name="AS_UNIQUEID" val="80"/>
</p:tagLst>
</file>

<file path=ppt/tags/tag343.xml><?xml version="1.0" encoding="utf-8"?>
<p:tagLst xmlns:a="http://schemas.openxmlformats.org/drawingml/2006/main" xmlns:r="http://schemas.openxmlformats.org/officeDocument/2006/relationships" xmlns:p="http://schemas.openxmlformats.org/presentationml/2006/main">
  <p:tag name="AS_UNIQUEID" val="82"/>
</p:tagLst>
</file>

<file path=ppt/tags/tag344.xml><?xml version="1.0" encoding="utf-8"?>
<p:tagLst xmlns:a="http://schemas.openxmlformats.org/drawingml/2006/main" xmlns:r="http://schemas.openxmlformats.org/officeDocument/2006/relationships" xmlns:p="http://schemas.openxmlformats.org/presentationml/2006/main">
  <p:tag name="AS_UNIQUEID" val="83"/>
</p:tagLst>
</file>

<file path=ppt/tags/tag345.xml><?xml version="1.0" encoding="utf-8"?>
<p:tagLst xmlns:a="http://schemas.openxmlformats.org/drawingml/2006/main" xmlns:r="http://schemas.openxmlformats.org/officeDocument/2006/relationships" xmlns:p="http://schemas.openxmlformats.org/presentationml/2006/main">
  <p:tag name="AS_UNIQUEID" val="50"/>
</p:tagLst>
</file>

<file path=ppt/tags/tag346.xml><?xml version="1.0" encoding="utf-8"?>
<p:tagLst xmlns:a="http://schemas.openxmlformats.org/drawingml/2006/main" xmlns:r="http://schemas.openxmlformats.org/officeDocument/2006/relationships" xmlns:p="http://schemas.openxmlformats.org/presentationml/2006/main">
  <p:tag name="AS_UNIQUEID" val="92"/>
</p:tagLst>
</file>

<file path=ppt/tags/tag347.xml><?xml version="1.0" encoding="utf-8"?>
<p:tagLst xmlns:a="http://schemas.openxmlformats.org/drawingml/2006/main" xmlns:r="http://schemas.openxmlformats.org/officeDocument/2006/relationships" xmlns:p="http://schemas.openxmlformats.org/presentationml/2006/main">
  <p:tag name="AS_UNIQUEID" val="93"/>
</p:tagLst>
</file>

<file path=ppt/tags/tag348.xml><?xml version="1.0" encoding="utf-8"?>
<p:tagLst xmlns:a="http://schemas.openxmlformats.org/drawingml/2006/main" xmlns:r="http://schemas.openxmlformats.org/officeDocument/2006/relationships" xmlns:p="http://schemas.openxmlformats.org/presentationml/2006/main">
  <p:tag name="AS_UNIQUEID" val="94"/>
</p:tagLst>
</file>

<file path=ppt/tags/tag349.xml><?xml version="1.0" encoding="utf-8"?>
<p:tagLst xmlns:a="http://schemas.openxmlformats.org/drawingml/2006/main" xmlns:r="http://schemas.openxmlformats.org/officeDocument/2006/relationships" xmlns:p="http://schemas.openxmlformats.org/presentationml/2006/main">
  <p:tag name="AS_UNIQUEID" val="95"/>
</p:tagLst>
</file>

<file path=ppt/tags/tag35.xml><?xml version="1.0" encoding="utf-8"?>
<p:tagLst xmlns:a="http://schemas.openxmlformats.org/drawingml/2006/main" xmlns:r="http://schemas.openxmlformats.org/officeDocument/2006/relationships" xmlns:p="http://schemas.openxmlformats.org/presentationml/2006/main">
  <p:tag name="AS_UNIQUEID" val="80"/>
</p:tagLst>
</file>

<file path=ppt/tags/tag350.xml><?xml version="1.0" encoding="utf-8"?>
<p:tagLst xmlns:a="http://schemas.openxmlformats.org/drawingml/2006/main" xmlns:r="http://schemas.openxmlformats.org/officeDocument/2006/relationships" xmlns:p="http://schemas.openxmlformats.org/presentationml/2006/main">
  <p:tag name="AS_UNIQUEID" val="96"/>
</p:tagLst>
</file>

<file path=ppt/tags/tag351.xml><?xml version="1.0" encoding="utf-8"?>
<p:tagLst xmlns:a="http://schemas.openxmlformats.org/drawingml/2006/main" xmlns:r="http://schemas.openxmlformats.org/officeDocument/2006/relationships" xmlns:p="http://schemas.openxmlformats.org/presentationml/2006/main">
  <p:tag name="AS_UNIQUEID" val="97"/>
</p:tagLst>
</file>

<file path=ppt/tags/tag36.xml><?xml version="1.0" encoding="utf-8"?>
<p:tagLst xmlns:a="http://schemas.openxmlformats.org/drawingml/2006/main" xmlns:r="http://schemas.openxmlformats.org/officeDocument/2006/relationships" xmlns:p="http://schemas.openxmlformats.org/presentationml/2006/main">
  <p:tag name="AS_UNIQUEID" val="82"/>
</p:tagLst>
</file>

<file path=ppt/tags/tag37.xml><?xml version="1.0" encoding="utf-8"?>
<p:tagLst xmlns:a="http://schemas.openxmlformats.org/drawingml/2006/main" xmlns:r="http://schemas.openxmlformats.org/officeDocument/2006/relationships" xmlns:p="http://schemas.openxmlformats.org/presentationml/2006/main">
  <p:tag name="AS_UNIQUEID" val="83"/>
</p:tagLst>
</file>

<file path=ppt/tags/tag38.xml><?xml version="1.0" encoding="utf-8"?>
<p:tagLst xmlns:a="http://schemas.openxmlformats.org/drawingml/2006/main" xmlns:r="http://schemas.openxmlformats.org/officeDocument/2006/relationships" xmlns:p="http://schemas.openxmlformats.org/presentationml/2006/main">
  <p:tag name="AS_UNIQUEID" val="50"/>
</p:tagLst>
</file>

<file path=ppt/tags/tag39.xml><?xml version="1.0" encoding="utf-8"?>
<p:tagLst xmlns:a="http://schemas.openxmlformats.org/drawingml/2006/main" xmlns:r="http://schemas.openxmlformats.org/officeDocument/2006/relationships" xmlns:p="http://schemas.openxmlformats.org/presentationml/2006/main">
  <p:tag name="AS_UNIQUEID" val="80"/>
</p:tagLst>
</file>

<file path=ppt/tags/tag4.xml><?xml version="1.0" encoding="utf-8"?>
<p:tagLst xmlns:a="http://schemas.openxmlformats.org/drawingml/2006/main" xmlns:r="http://schemas.openxmlformats.org/officeDocument/2006/relationships" xmlns:p="http://schemas.openxmlformats.org/presentationml/2006/main">
  <p:tag name="AS_UNIQUEID" val="82"/>
</p:tagLst>
</file>

<file path=ppt/tags/tag40.xml><?xml version="1.0" encoding="utf-8"?>
<p:tagLst xmlns:a="http://schemas.openxmlformats.org/drawingml/2006/main" xmlns:r="http://schemas.openxmlformats.org/officeDocument/2006/relationships" xmlns:p="http://schemas.openxmlformats.org/presentationml/2006/main">
  <p:tag name="AS_UNIQUEID" val="82"/>
</p:tagLst>
</file>

<file path=ppt/tags/tag41.xml><?xml version="1.0" encoding="utf-8"?>
<p:tagLst xmlns:a="http://schemas.openxmlformats.org/drawingml/2006/main" xmlns:r="http://schemas.openxmlformats.org/officeDocument/2006/relationships" xmlns:p="http://schemas.openxmlformats.org/presentationml/2006/main">
  <p:tag name="AS_UNIQUEID" val="83"/>
</p:tagLst>
</file>

<file path=ppt/tags/tag42.xml><?xml version="1.0" encoding="utf-8"?>
<p:tagLst xmlns:a="http://schemas.openxmlformats.org/drawingml/2006/main" xmlns:r="http://schemas.openxmlformats.org/officeDocument/2006/relationships" xmlns:p="http://schemas.openxmlformats.org/presentationml/2006/main">
  <p:tag name="AS_UNIQUEID" val="50"/>
</p:tagLst>
</file>

<file path=ppt/tags/tag43.xml><?xml version="1.0" encoding="utf-8"?>
<p:tagLst xmlns:a="http://schemas.openxmlformats.org/drawingml/2006/main" xmlns:r="http://schemas.openxmlformats.org/officeDocument/2006/relationships" xmlns:p="http://schemas.openxmlformats.org/presentationml/2006/main">
  <p:tag name="AS_UNIQUEID" val="80"/>
</p:tagLst>
</file>

<file path=ppt/tags/tag44.xml><?xml version="1.0" encoding="utf-8"?>
<p:tagLst xmlns:a="http://schemas.openxmlformats.org/drawingml/2006/main" xmlns:r="http://schemas.openxmlformats.org/officeDocument/2006/relationships" xmlns:p="http://schemas.openxmlformats.org/presentationml/2006/main">
  <p:tag name="AS_UNIQUEID" val="82"/>
</p:tagLst>
</file>

<file path=ppt/tags/tag45.xml><?xml version="1.0" encoding="utf-8"?>
<p:tagLst xmlns:a="http://schemas.openxmlformats.org/drawingml/2006/main" xmlns:r="http://schemas.openxmlformats.org/officeDocument/2006/relationships" xmlns:p="http://schemas.openxmlformats.org/presentationml/2006/main">
  <p:tag name="AS_UNIQUEID" val="83"/>
</p:tagLst>
</file>

<file path=ppt/tags/tag46.xml><?xml version="1.0" encoding="utf-8"?>
<p:tagLst xmlns:a="http://schemas.openxmlformats.org/drawingml/2006/main" xmlns:r="http://schemas.openxmlformats.org/officeDocument/2006/relationships" xmlns:p="http://schemas.openxmlformats.org/presentationml/2006/main">
  <p:tag name="AS_UNIQUEID" val="50"/>
</p:tagLst>
</file>

<file path=ppt/tags/tag47.xml><?xml version="1.0" encoding="utf-8"?>
<p:tagLst xmlns:a="http://schemas.openxmlformats.org/drawingml/2006/main" xmlns:r="http://schemas.openxmlformats.org/officeDocument/2006/relationships" xmlns:p="http://schemas.openxmlformats.org/presentationml/2006/main">
  <p:tag name="AS_UNIQUEID" val="80"/>
</p:tagLst>
</file>

<file path=ppt/tags/tag48.xml><?xml version="1.0" encoding="utf-8"?>
<p:tagLst xmlns:a="http://schemas.openxmlformats.org/drawingml/2006/main" xmlns:r="http://schemas.openxmlformats.org/officeDocument/2006/relationships" xmlns:p="http://schemas.openxmlformats.org/presentationml/2006/main">
  <p:tag name="AS_UNIQUEID" val="82"/>
</p:tagLst>
</file>

<file path=ppt/tags/tag49.xml><?xml version="1.0" encoding="utf-8"?>
<p:tagLst xmlns:a="http://schemas.openxmlformats.org/drawingml/2006/main" xmlns:r="http://schemas.openxmlformats.org/officeDocument/2006/relationships" xmlns:p="http://schemas.openxmlformats.org/presentationml/2006/main">
  <p:tag name="AS_UNIQUEID" val="83"/>
</p:tagLst>
</file>

<file path=ppt/tags/tag5.xml><?xml version="1.0" encoding="utf-8"?>
<p:tagLst xmlns:a="http://schemas.openxmlformats.org/drawingml/2006/main" xmlns:r="http://schemas.openxmlformats.org/officeDocument/2006/relationships" xmlns:p="http://schemas.openxmlformats.org/presentationml/2006/main">
  <p:tag name="AS_UNIQUEID" val="83"/>
</p:tagLst>
</file>

<file path=ppt/tags/tag50.xml><?xml version="1.0" encoding="utf-8"?>
<p:tagLst xmlns:a="http://schemas.openxmlformats.org/drawingml/2006/main" xmlns:r="http://schemas.openxmlformats.org/officeDocument/2006/relationships" xmlns:p="http://schemas.openxmlformats.org/presentationml/2006/main">
  <p:tag name="AS_UNIQUEID" val="50"/>
</p:tagLst>
</file>

<file path=ppt/tags/tag51.xml><?xml version="1.0" encoding="utf-8"?>
<p:tagLst xmlns:a="http://schemas.openxmlformats.org/drawingml/2006/main" xmlns:r="http://schemas.openxmlformats.org/officeDocument/2006/relationships" xmlns:p="http://schemas.openxmlformats.org/presentationml/2006/main">
  <p:tag name="AS_UNIQUEID" val="80"/>
</p:tagLst>
</file>

<file path=ppt/tags/tag52.xml><?xml version="1.0" encoding="utf-8"?>
<p:tagLst xmlns:a="http://schemas.openxmlformats.org/drawingml/2006/main" xmlns:r="http://schemas.openxmlformats.org/officeDocument/2006/relationships" xmlns:p="http://schemas.openxmlformats.org/presentationml/2006/main">
  <p:tag name="AS_UNIQUEID" val="82"/>
</p:tagLst>
</file>

<file path=ppt/tags/tag53.xml><?xml version="1.0" encoding="utf-8"?>
<p:tagLst xmlns:a="http://schemas.openxmlformats.org/drawingml/2006/main" xmlns:r="http://schemas.openxmlformats.org/officeDocument/2006/relationships" xmlns:p="http://schemas.openxmlformats.org/presentationml/2006/main">
  <p:tag name="AS_UNIQUEID" val="83"/>
</p:tagLst>
</file>

<file path=ppt/tags/tag54.xml><?xml version="1.0" encoding="utf-8"?>
<p:tagLst xmlns:a="http://schemas.openxmlformats.org/drawingml/2006/main" xmlns:r="http://schemas.openxmlformats.org/officeDocument/2006/relationships" xmlns:p="http://schemas.openxmlformats.org/presentationml/2006/main">
  <p:tag name="AS_UNIQUEID" val="50"/>
</p:tagLst>
</file>

<file path=ppt/tags/tag55.xml><?xml version="1.0" encoding="utf-8"?>
<p:tagLst xmlns:a="http://schemas.openxmlformats.org/drawingml/2006/main" xmlns:r="http://schemas.openxmlformats.org/officeDocument/2006/relationships" xmlns:p="http://schemas.openxmlformats.org/presentationml/2006/main">
  <p:tag name="AS_UNIQUEID" val="80"/>
</p:tagLst>
</file>

<file path=ppt/tags/tag56.xml><?xml version="1.0" encoding="utf-8"?>
<p:tagLst xmlns:a="http://schemas.openxmlformats.org/drawingml/2006/main" xmlns:r="http://schemas.openxmlformats.org/officeDocument/2006/relationships" xmlns:p="http://schemas.openxmlformats.org/presentationml/2006/main">
  <p:tag name="AS_UNIQUEID" val="82"/>
</p:tagLst>
</file>

<file path=ppt/tags/tag57.xml><?xml version="1.0" encoding="utf-8"?>
<p:tagLst xmlns:a="http://schemas.openxmlformats.org/drawingml/2006/main" xmlns:r="http://schemas.openxmlformats.org/officeDocument/2006/relationships" xmlns:p="http://schemas.openxmlformats.org/presentationml/2006/main">
  <p:tag name="AS_UNIQUEID" val="83"/>
</p:tagLst>
</file>

<file path=ppt/tags/tag58.xml><?xml version="1.0" encoding="utf-8"?>
<p:tagLst xmlns:a="http://schemas.openxmlformats.org/drawingml/2006/main" xmlns:r="http://schemas.openxmlformats.org/officeDocument/2006/relationships" xmlns:p="http://schemas.openxmlformats.org/presentationml/2006/main">
  <p:tag name="AS_UNIQUEID" val="50"/>
</p:tagLst>
</file>

<file path=ppt/tags/tag59.xml><?xml version="1.0" encoding="utf-8"?>
<p:tagLst xmlns:a="http://schemas.openxmlformats.org/drawingml/2006/main" xmlns:r="http://schemas.openxmlformats.org/officeDocument/2006/relationships" xmlns:p="http://schemas.openxmlformats.org/presentationml/2006/main">
  <p:tag name="AS_UNIQUEID" val="80"/>
</p:tagLst>
</file>

<file path=ppt/tags/tag6.xml><?xml version="1.0" encoding="utf-8"?>
<p:tagLst xmlns:a="http://schemas.openxmlformats.org/drawingml/2006/main" xmlns:r="http://schemas.openxmlformats.org/officeDocument/2006/relationships" xmlns:p="http://schemas.openxmlformats.org/presentationml/2006/main">
  <p:tag name="AS_UNIQUEID" val="50"/>
</p:tagLst>
</file>

<file path=ppt/tags/tag60.xml><?xml version="1.0" encoding="utf-8"?>
<p:tagLst xmlns:a="http://schemas.openxmlformats.org/drawingml/2006/main" xmlns:r="http://schemas.openxmlformats.org/officeDocument/2006/relationships" xmlns:p="http://schemas.openxmlformats.org/presentationml/2006/main">
  <p:tag name="AS_UNIQUEID" val="82"/>
</p:tagLst>
</file>

<file path=ppt/tags/tag61.xml><?xml version="1.0" encoding="utf-8"?>
<p:tagLst xmlns:a="http://schemas.openxmlformats.org/drawingml/2006/main" xmlns:r="http://schemas.openxmlformats.org/officeDocument/2006/relationships" xmlns:p="http://schemas.openxmlformats.org/presentationml/2006/main">
  <p:tag name="AS_UNIQUEID" val="83"/>
</p:tagLst>
</file>

<file path=ppt/tags/tag62.xml><?xml version="1.0" encoding="utf-8"?>
<p:tagLst xmlns:a="http://schemas.openxmlformats.org/drawingml/2006/main" xmlns:r="http://schemas.openxmlformats.org/officeDocument/2006/relationships" xmlns:p="http://schemas.openxmlformats.org/presentationml/2006/main">
  <p:tag name="AS_UNIQUEID" val="50"/>
</p:tagLst>
</file>

<file path=ppt/tags/tag63.xml><?xml version="1.0" encoding="utf-8"?>
<p:tagLst xmlns:a="http://schemas.openxmlformats.org/drawingml/2006/main" xmlns:r="http://schemas.openxmlformats.org/officeDocument/2006/relationships" xmlns:p="http://schemas.openxmlformats.org/presentationml/2006/main">
  <p:tag name="AS_UNIQUEID" val="80"/>
</p:tagLst>
</file>

<file path=ppt/tags/tag64.xml><?xml version="1.0" encoding="utf-8"?>
<p:tagLst xmlns:a="http://schemas.openxmlformats.org/drawingml/2006/main" xmlns:r="http://schemas.openxmlformats.org/officeDocument/2006/relationships" xmlns:p="http://schemas.openxmlformats.org/presentationml/2006/main">
  <p:tag name="AS_UNIQUEID" val="82"/>
</p:tagLst>
</file>

<file path=ppt/tags/tag65.xml><?xml version="1.0" encoding="utf-8"?>
<p:tagLst xmlns:a="http://schemas.openxmlformats.org/drawingml/2006/main" xmlns:r="http://schemas.openxmlformats.org/officeDocument/2006/relationships" xmlns:p="http://schemas.openxmlformats.org/presentationml/2006/main">
  <p:tag name="AS_UNIQUEID" val="83"/>
</p:tagLst>
</file>

<file path=ppt/tags/tag66.xml><?xml version="1.0" encoding="utf-8"?>
<p:tagLst xmlns:a="http://schemas.openxmlformats.org/drawingml/2006/main" xmlns:r="http://schemas.openxmlformats.org/officeDocument/2006/relationships" xmlns:p="http://schemas.openxmlformats.org/presentationml/2006/main">
  <p:tag name="AS_UNIQUEID" val="50"/>
</p:tagLst>
</file>

<file path=ppt/tags/tag67.xml><?xml version="1.0" encoding="utf-8"?>
<p:tagLst xmlns:a="http://schemas.openxmlformats.org/drawingml/2006/main" xmlns:r="http://schemas.openxmlformats.org/officeDocument/2006/relationships" xmlns:p="http://schemas.openxmlformats.org/presentationml/2006/main">
  <p:tag name="AS_UNIQUEID" val="80"/>
</p:tagLst>
</file>

<file path=ppt/tags/tag68.xml><?xml version="1.0" encoding="utf-8"?>
<p:tagLst xmlns:a="http://schemas.openxmlformats.org/drawingml/2006/main" xmlns:r="http://schemas.openxmlformats.org/officeDocument/2006/relationships" xmlns:p="http://schemas.openxmlformats.org/presentationml/2006/main">
  <p:tag name="AS_UNIQUEID" val="82"/>
</p:tagLst>
</file>

<file path=ppt/tags/tag69.xml><?xml version="1.0" encoding="utf-8"?>
<p:tagLst xmlns:a="http://schemas.openxmlformats.org/drawingml/2006/main" xmlns:r="http://schemas.openxmlformats.org/officeDocument/2006/relationships" xmlns:p="http://schemas.openxmlformats.org/presentationml/2006/main">
  <p:tag name="AS_UNIQUEID" val="83"/>
</p:tagLst>
</file>

<file path=ppt/tags/tag7.xml><?xml version="1.0" encoding="utf-8"?>
<p:tagLst xmlns:a="http://schemas.openxmlformats.org/drawingml/2006/main" xmlns:r="http://schemas.openxmlformats.org/officeDocument/2006/relationships" xmlns:p="http://schemas.openxmlformats.org/presentationml/2006/main">
  <p:tag name="AS_UNIQUEID" val="80"/>
</p:tagLst>
</file>

<file path=ppt/tags/tag70.xml><?xml version="1.0" encoding="utf-8"?>
<p:tagLst xmlns:a="http://schemas.openxmlformats.org/drawingml/2006/main" xmlns:r="http://schemas.openxmlformats.org/officeDocument/2006/relationships" xmlns:p="http://schemas.openxmlformats.org/presentationml/2006/main">
  <p:tag name="AS_UNIQUEID" val="50"/>
</p:tagLst>
</file>

<file path=ppt/tags/tag71.xml><?xml version="1.0" encoding="utf-8"?>
<p:tagLst xmlns:a="http://schemas.openxmlformats.org/drawingml/2006/main" xmlns:r="http://schemas.openxmlformats.org/officeDocument/2006/relationships" xmlns:p="http://schemas.openxmlformats.org/presentationml/2006/main">
  <p:tag name="AS_UNIQUEID" val="80"/>
</p:tagLst>
</file>

<file path=ppt/tags/tag72.xml><?xml version="1.0" encoding="utf-8"?>
<p:tagLst xmlns:a="http://schemas.openxmlformats.org/drawingml/2006/main" xmlns:r="http://schemas.openxmlformats.org/officeDocument/2006/relationships" xmlns:p="http://schemas.openxmlformats.org/presentationml/2006/main">
  <p:tag name="AS_UNIQUEID" val="82"/>
</p:tagLst>
</file>

<file path=ppt/tags/tag73.xml><?xml version="1.0" encoding="utf-8"?>
<p:tagLst xmlns:a="http://schemas.openxmlformats.org/drawingml/2006/main" xmlns:r="http://schemas.openxmlformats.org/officeDocument/2006/relationships" xmlns:p="http://schemas.openxmlformats.org/presentationml/2006/main">
  <p:tag name="AS_UNIQUEID" val="83"/>
</p:tagLst>
</file>

<file path=ppt/tags/tag74.xml><?xml version="1.0" encoding="utf-8"?>
<p:tagLst xmlns:a="http://schemas.openxmlformats.org/drawingml/2006/main" xmlns:r="http://schemas.openxmlformats.org/officeDocument/2006/relationships" xmlns:p="http://schemas.openxmlformats.org/presentationml/2006/main">
  <p:tag name="AS_UNIQUEID" val="50"/>
</p:tagLst>
</file>

<file path=ppt/tags/tag75.xml><?xml version="1.0" encoding="utf-8"?>
<p:tagLst xmlns:a="http://schemas.openxmlformats.org/drawingml/2006/main" xmlns:r="http://schemas.openxmlformats.org/officeDocument/2006/relationships" xmlns:p="http://schemas.openxmlformats.org/presentationml/2006/main">
  <p:tag name="AS_UNIQUEID" val="80"/>
</p:tagLst>
</file>

<file path=ppt/tags/tag76.xml><?xml version="1.0" encoding="utf-8"?>
<p:tagLst xmlns:a="http://schemas.openxmlformats.org/drawingml/2006/main" xmlns:r="http://schemas.openxmlformats.org/officeDocument/2006/relationships" xmlns:p="http://schemas.openxmlformats.org/presentationml/2006/main">
  <p:tag name="AS_UNIQUEID" val="82"/>
</p:tagLst>
</file>

<file path=ppt/tags/tag77.xml><?xml version="1.0" encoding="utf-8"?>
<p:tagLst xmlns:a="http://schemas.openxmlformats.org/drawingml/2006/main" xmlns:r="http://schemas.openxmlformats.org/officeDocument/2006/relationships" xmlns:p="http://schemas.openxmlformats.org/presentationml/2006/main">
  <p:tag name="AS_UNIQUEID" val="83"/>
</p:tagLst>
</file>

<file path=ppt/tags/tag78.xml><?xml version="1.0" encoding="utf-8"?>
<p:tagLst xmlns:a="http://schemas.openxmlformats.org/drawingml/2006/main" xmlns:r="http://schemas.openxmlformats.org/officeDocument/2006/relationships" xmlns:p="http://schemas.openxmlformats.org/presentationml/2006/main">
  <p:tag name="AS_UNIQUEID" val="50"/>
</p:tagLst>
</file>

<file path=ppt/tags/tag79.xml><?xml version="1.0" encoding="utf-8"?>
<p:tagLst xmlns:a="http://schemas.openxmlformats.org/drawingml/2006/main" xmlns:r="http://schemas.openxmlformats.org/officeDocument/2006/relationships" xmlns:p="http://schemas.openxmlformats.org/presentationml/2006/main">
  <p:tag name="AS_UNIQUEID" val="80"/>
</p:tagLst>
</file>

<file path=ppt/tags/tag8.xml><?xml version="1.0" encoding="utf-8"?>
<p:tagLst xmlns:a="http://schemas.openxmlformats.org/drawingml/2006/main" xmlns:r="http://schemas.openxmlformats.org/officeDocument/2006/relationships" xmlns:p="http://schemas.openxmlformats.org/presentationml/2006/main">
  <p:tag name="AS_UNIQUEID" val="82"/>
</p:tagLst>
</file>

<file path=ppt/tags/tag80.xml><?xml version="1.0" encoding="utf-8"?>
<p:tagLst xmlns:a="http://schemas.openxmlformats.org/drawingml/2006/main" xmlns:r="http://schemas.openxmlformats.org/officeDocument/2006/relationships" xmlns:p="http://schemas.openxmlformats.org/presentationml/2006/main">
  <p:tag name="AS_UNIQUEID" val="82"/>
</p:tagLst>
</file>

<file path=ppt/tags/tag81.xml><?xml version="1.0" encoding="utf-8"?>
<p:tagLst xmlns:a="http://schemas.openxmlformats.org/drawingml/2006/main" xmlns:r="http://schemas.openxmlformats.org/officeDocument/2006/relationships" xmlns:p="http://schemas.openxmlformats.org/presentationml/2006/main">
  <p:tag name="AS_UNIQUEID" val="83"/>
</p:tagLst>
</file>

<file path=ppt/tags/tag82.xml><?xml version="1.0" encoding="utf-8"?>
<p:tagLst xmlns:a="http://schemas.openxmlformats.org/drawingml/2006/main" xmlns:r="http://schemas.openxmlformats.org/officeDocument/2006/relationships" xmlns:p="http://schemas.openxmlformats.org/presentationml/2006/main">
  <p:tag name="AS_UNIQUEID" val="50"/>
</p:tagLst>
</file>

<file path=ppt/tags/tag83.xml><?xml version="1.0" encoding="utf-8"?>
<p:tagLst xmlns:a="http://schemas.openxmlformats.org/drawingml/2006/main" xmlns:r="http://schemas.openxmlformats.org/officeDocument/2006/relationships" xmlns:p="http://schemas.openxmlformats.org/presentationml/2006/main">
  <p:tag name="AS_UNIQUEID" val="80"/>
</p:tagLst>
</file>

<file path=ppt/tags/tag84.xml><?xml version="1.0" encoding="utf-8"?>
<p:tagLst xmlns:a="http://schemas.openxmlformats.org/drawingml/2006/main" xmlns:r="http://schemas.openxmlformats.org/officeDocument/2006/relationships" xmlns:p="http://schemas.openxmlformats.org/presentationml/2006/main">
  <p:tag name="AS_UNIQUEID" val="82"/>
</p:tagLst>
</file>

<file path=ppt/tags/tag85.xml><?xml version="1.0" encoding="utf-8"?>
<p:tagLst xmlns:a="http://schemas.openxmlformats.org/drawingml/2006/main" xmlns:r="http://schemas.openxmlformats.org/officeDocument/2006/relationships" xmlns:p="http://schemas.openxmlformats.org/presentationml/2006/main">
  <p:tag name="AS_UNIQUEID" val="83"/>
</p:tagLst>
</file>

<file path=ppt/tags/tag86.xml><?xml version="1.0" encoding="utf-8"?>
<p:tagLst xmlns:a="http://schemas.openxmlformats.org/drawingml/2006/main" xmlns:r="http://schemas.openxmlformats.org/officeDocument/2006/relationships" xmlns:p="http://schemas.openxmlformats.org/presentationml/2006/main">
  <p:tag name="AS_UNIQUEID" val="50"/>
</p:tagLst>
</file>

<file path=ppt/tags/tag87.xml><?xml version="1.0" encoding="utf-8"?>
<p:tagLst xmlns:a="http://schemas.openxmlformats.org/drawingml/2006/main" xmlns:r="http://schemas.openxmlformats.org/officeDocument/2006/relationships" xmlns:p="http://schemas.openxmlformats.org/presentationml/2006/main">
  <p:tag name="AS_UNIQUEID" val="80"/>
</p:tagLst>
</file>

<file path=ppt/tags/tag88.xml><?xml version="1.0" encoding="utf-8"?>
<p:tagLst xmlns:a="http://schemas.openxmlformats.org/drawingml/2006/main" xmlns:r="http://schemas.openxmlformats.org/officeDocument/2006/relationships" xmlns:p="http://schemas.openxmlformats.org/presentationml/2006/main">
  <p:tag name="AS_UNIQUEID" val="82"/>
</p:tagLst>
</file>

<file path=ppt/tags/tag89.xml><?xml version="1.0" encoding="utf-8"?>
<p:tagLst xmlns:a="http://schemas.openxmlformats.org/drawingml/2006/main" xmlns:r="http://schemas.openxmlformats.org/officeDocument/2006/relationships" xmlns:p="http://schemas.openxmlformats.org/presentationml/2006/main">
  <p:tag name="AS_UNIQUEID" val="83"/>
</p:tagLst>
</file>

<file path=ppt/tags/tag9.xml><?xml version="1.0" encoding="utf-8"?>
<p:tagLst xmlns:a="http://schemas.openxmlformats.org/drawingml/2006/main" xmlns:r="http://schemas.openxmlformats.org/officeDocument/2006/relationships" xmlns:p="http://schemas.openxmlformats.org/presentationml/2006/main">
  <p:tag name="AS_UNIQUEID" val="83"/>
</p:tagLst>
</file>

<file path=ppt/tags/tag90.xml><?xml version="1.0" encoding="utf-8"?>
<p:tagLst xmlns:a="http://schemas.openxmlformats.org/drawingml/2006/main" xmlns:r="http://schemas.openxmlformats.org/officeDocument/2006/relationships" xmlns:p="http://schemas.openxmlformats.org/presentationml/2006/main">
  <p:tag name="AS_UNIQUEID" val="50"/>
</p:tagLst>
</file>

<file path=ppt/tags/tag91.xml><?xml version="1.0" encoding="utf-8"?>
<p:tagLst xmlns:a="http://schemas.openxmlformats.org/drawingml/2006/main" xmlns:r="http://schemas.openxmlformats.org/officeDocument/2006/relationships" xmlns:p="http://schemas.openxmlformats.org/presentationml/2006/main">
  <p:tag name="AS_UNIQUEID" val="80"/>
</p:tagLst>
</file>

<file path=ppt/tags/tag92.xml><?xml version="1.0" encoding="utf-8"?>
<p:tagLst xmlns:a="http://schemas.openxmlformats.org/drawingml/2006/main" xmlns:r="http://schemas.openxmlformats.org/officeDocument/2006/relationships" xmlns:p="http://schemas.openxmlformats.org/presentationml/2006/main">
  <p:tag name="AS_UNIQUEID" val="82"/>
</p:tagLst>
</file>

<file path=ppt/tags/tag93.xml><?xml version="1.0" encoding="utf-8"?>
<p:tagLst xmlns:a="http://schemas.openxmlformats.org/drawingml/2006/main" xmlns:r="http://schemas.openxmlformats.org/officeDocument/2006/relationships" xmlns:p="http://schemas.openxmlformats.org/presentationml/2006/main">
  <p:tag name="AS_UNIQUEID" val="83"/>
</p:tagLst>
</file>

<file path=ppt/tags/tag94.xml><?xml version="1.0" encoding="utf-8"?>
<p:tagLst xmlns:a="http://schemas.openxmlformats.org/drawingml/2006/main" xmlns:r="http://schemas.openxmlformats.org/officeDocument/2006/relationships" xmlns:p="http://schemas.openxmlformats.org/presentationml/2006/main">
  <p:tag name="AS_UNIQUEID" val="50"/>
</p:tagLst>
</file>

<file path=ppt/tags/tag95.xml><?xml version="1.0" encoding="utf-8"?>
<p:tagLst xmlns:a="http://schemas.openxmlformats.org/drawingml/2006/main" xmlns:r="http://schemas.openxmlformats.org/officeDocument/2006/relationships" xmlns:p="http://schemas.openxmlformats.org/presentationml/2006/main">
  <p:tag name="AS_UNIQUEID" val="80"/>
</p:tagLst>
</file>

<file path=ppt/tags/tag96.xml><?xml version="1.0" encoding="utf-8"?>
<p:tagLst xmlns:a="http://schemas.openxmlformats.org/drawingml/2006/main" xmlns:r="http://schemas.openxmlformats.org/officeDocument/2006/relationships" xmlns:p="http://schemas.openxmlformats.org/presentationml/2006/main">
  <p:tag name="AS_UNIQUEID" val="82"/>
</p:tagLst>
</file>

<file path=ppt/tags/tag97.xml><?xml version="1.0" encoding="utf-8"?>
<p:tagLst xmlns:a="http://schemas.openxmlformats.org/drawingml/2006/main" xmlns:r="http://schemas.openxmlformats.org/officeDocument/2006/relationships" xmlns:p="http://schemas.openxmlformats.org/presentationml/2006/main">
  <p:tag name="AS_UNIQUEID" val="83"/>
</p:tagLst>
</file>

<file path=ppt/tags/tag98.xml><?xml version="1.0" encoding="utf-8"?>
<p:tagLst xmlns:a="http://schemas.openxmlformats.org/drawingml/2006/main" xmlns:r="http://schemas.openxmlformats.org/officeDocument/2006/relationships" xmlns:p="http://schemas.openxmlformats.org/presentationml/2006/main">
  <p:tag name="AS_UNIQUEID" val="50"/>
</p:tagLst>
</file>

<file path=ppt/tags/tag99.xml><?xml version="1.0" encoding="utf-8"?>
<p:tagLst xmlns:a="http://schemas.openxmlformats.org/drawingml/2006/main" xmlns:r="http://schemas.openxmlformats.org/officeDocument/2006/relationships" xmlns:p="http://schemas.openxmlformats.org/presentationml/2006/main">
  <p:tag name="AS_UNIQUEID" val="8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3429</TotalTime>
  <Words>3124</Words>
  <Application>Microsoft Office PowerPoint</Application>
  <PresentationFormat>On-screen Show (4:3)</PresentationFormat>
  <Paragraphs>380</Paragraphs>
  <Slides>88</Slides>
  <Notes>2</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Lenovo</cp:lastModifiedBy>
  <cp:revision>308</cp:revision>
  <dcterms:created xsi:type="dcterms:W3CDTF">2020-05-18T10:32:00Z</dcterms:created>
  <dcterms:modified xsi:type="dcterms:W3CDTF">2024-05-30T10:03:22Z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1033-10.2.0.7477</vt:lpwstr>
  </property>
</Properties>
</file>